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4" r:id="rId3"/>
    <p:sldId id="258" r:id="rId4"/>
    <p:sldId id="265" r:id="rId5"/>
    <p:sldId id="262" r:id="rId6"/>
    <p:sldId id="263" r:id="rId7"/>
    <p:sldId id="259" r:id="rId8"/>
    <p:sldId id="260" r:id="rId9"/>
    <p:sldId id="261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6" r:id="rId1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8"/>
    <p:restoredTop sz="94694"/>
  </p:normalViewPr>
  <p:slideViewPr>
    <p:cSldViewPr snapToGrid="0">
      <p:cViewPr varScale="1">
        <p:scale>
          <a:sx n="152" d="100"/>
          <a:sy n="152" d="100"/>
        </p:scale>
        <p:origin x="2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9:58:27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11663 24575,'8'0'0,"-1"0"0,-1 0 0,0 0 0,-1 0 0,-1 0 0,1 0 0,0 0 0,0 0 0,1 0 0,1 0 0,4 0 0,2 0 0,3 0 0,0 0 0,1 0 0,0 0 0,0 0 0,-1 0 0,-2 0 0,-2 0 0,-2 0 0,-1 0 0,0 0 0,4 0 0,2 0 0,-3 0 0,2 0 0,-4 0 0,3 0 0,4 0 0,3 0 0,-3 0 0,3 0 0,0 0 0,-3 0 0,3 0 0,-3 0 0,0 0 0,-1 0 0,1 0 0,3 0 0,1 0 0,4 0 0,-2 0 0,-1 0 0,1 0 0,-1 0 0,3 0 0,0 0 0,0 0 0,0 0 0,-1 0 0,1 0 0,2 0 0,3 0 0,1 0 0,0 0 0,-4 0 0,-4 0 0,-2 0 0,-2 0 0,-3 0 0,3 0 0,2 0 0,1 0 0,-2 0 0,1 0 0,0 0 0,3 0 0,1 0 0,-3 0 0,-2 0 0,1 0 0,0 0 0,3 0 0,0 0 0,1 0 0,0 0 0,-1 0 0,5 0 0,2 0 0,0 0 0,3 0 0,-3 0 0,5 0 0,-1 0 0,3 0 0,-7 0 0,5 0 0,-11 0 0,9 0 0,-3 0 0,4 0 0,1 0 0,-6 0 0,5 0 0,-5 0 0,6 0 0,0 0 0,-6 0 0,4 0 0,-3 0 0,-1 0 0,2 0 0,0 0 0,1 0 0,-1 0 0,-4 0 0,-3 0 0,0 0 0,0 0 0,1 0 0,5 0 0,-1 0 0,3 0 0,3 0 0,4 0 0,3 0 0,-1 0 0,2 0 0,5 0 0,4 0 0,6 0 0,-2 0 0,3 0 0,2 0 0,-5 0 0,2 0 0,-2-3 0,-1-1 0,-2 0 0,-5 0 0,-2 3 0,1 1 0,-1 0 0,1 0 0,-4-2 0,-3-2 0,1 1 0,-5 0 0,4 3 0,-4 0 0,-1 0 0,10 0 0,4 0 0,4 0 0,6 0 0,1 0 0,15 0 0,-16 0 0,18 0 0,-19 0 0,10-4 0,-1 0 0,-7-1 0,0 2 0,0 3 0,1-4 0,-1-2 0,-7 1 0,0-3 0,-1 4 0,1-4 0,8 0 0,-1 4 0,0-4 0,7 3 0,1 0 0,12-4 0,1 4 0,-2 0 0,-5 0 0,-6 5 0,1 0 0,0 0 0,-2 0 0,-7 0 0,-2 0 0,-4 0 0,0 0 0,-6 0 0,-7 0 0,-1 0 0,1 2 0,3 4 0,-1 4 0,2 1 0,3 0 0,1 0 0,6-2 0,0 1 0,4-1 0,7 0 0,3 2 0,4 1 0,3 0 0,-1-1 0,1-1 0,-5-1 0,-3 1 0,-5-1 0,-2 1 0,0 2 0,-5-1 0,-4 0 0,0-2 0,2-1 0,0 2 0,-1-1 0,-5 2 0,-2 1 0,1-3 0,0 2 0,0 1 0,-1-3 0,0 2 0,10 3 0,-18-8 0,16 8 0,-12-9 0,12 2 0,-6 1 0,-2 0 0,-6 0 0,1-1 0,-1 1 0,0 0 0,-1 0 0,2-1 0,4 1 0,1-4 0,-1 3 0,1-3 0,3 1 0,1 3 0,2-3 0,4 4 0,1-2 0,4 0 0,1 1 0,-1 1 0,1 0 0,0 0 0,0-3 0,2-2 0,5 2 0,0 1 0,-2-2 0,-2 0 0,3-3 0,5-2 0,4 0 0,0 0 0,-1 0 0,0 0 0,-4 0 0,-4 0 0,-5 0 0,-1 0 0,-1 0 0,-4 0 0,1 0 0,-2 0 0,3 0 0,2 0 0,-1 0 0,6 0 0,2 0 0,1 0 0,0 0 0,-1 0 0,2 0 0,4 0 0,2 0 0,-2 0 0,1 0 0,19 0 0,-32-5 0,28-4 0,-32-2 0,17-2 0,-1 3 0,1 5 0,0-4 0,-1 4 0,9 0 0,9 0-343,-42 5 1,1 0 342,3 0 0,1 0 0,4 0 0,0 0 0,2 0 0,0 0 0,0 0 0,-1 0 0,0 0 0,-1 0 0,-9 0 0,0 0 0,2 0 0,0 0 0,47 0 0,-10 0 0,-7 0 0,-14 0 0,1 0 0,4 0 0,3 0 0,0 0 0,4 0 0,4 0 0,5 0-673,6 0 673,-46 0 0,1 0 0,1 0 0,-1 0 0,1 0 0,0 0 0,1 0 0,-1 0 0,1 0 0,-1 0 0,2 0 0,0 0 0,0 0 0,0 0 0,44 0 0,-8 0 0,-9 0 0,-4 0 0,-4 0 662,-4 0-662,-5 0 0,-7 0 0,-3 0 0,0 0 0,2 0 696,3 0-696,7 0 0,2 0 0,13 0 0,6 0 0,0 0 0,-8 0 0,-10 0 0,-7 0 0,-10 2 0,-4 2 0,-10-1 0,-6 0 0,3-3 0,-2 0 0,-1 0 0,5 0 0,-17 0 0,9 0 0,-5 0 0,6 0 0,1 0 0,3 0 0,-4 0 0,1 0 0,3 0 0,-4 0 0,6 0 0,4 0 0,-3 0 0,3 0 0,1 0 0,10 0 0,8 0 0,0 0 0,-2 0 0,-10-1 0,-1-3 0,-4 0 0,-2-1 0,-4 0 0,-2 0 0,-4 0 0,-4 1 0,-2 0 0,-3 0 0,-2 0 0,-3 0 0,-1-1 0,-2 2 0,2-2 0,0 1 0,0 0 0,2 0 0,0 1 0,2 0 0,2-1 0,3 0 0,1 1 0,-4 0 0,0 2 0,-4 1 0,-2 0 0,-2-2 0,-5 0 0,-1-2 0,-1-5 0,4-2 0,6-3 0,8-4 0,10-3 0,3-1 0,3-4 0,-3 1 0,-5 3 0,-2 0 0,-13 6 0,0 2 0,-11 5 0,5-1 0,-6 4 0,0-5 0,-1 0 0,-2-3 0,4-10 0,0-8 0,-2-10 0,0 0 0,-4 1 0,0 9 0,0 6 0,0 4 0,0 8 0,0 3 0,0 5 0,0 1 0,0-3 0,0-8 0,0-12 0,-3-15 0,-7-9 0,-6-6 0,-9-4 0,-5 0 0,-3-1 0,-2 1 0,-1-1 0,3 1 0,0 2 0,-1 3 0,-1 2 0,-4 3 0,-2-1 0,-1 1 0,-1 4 0,1 2 0,2 5 0,1 6 0,0 4 0,-1 4 0,-20 0 0,-26-4-327,37 17 1,-1 0 326,-5 2 0,-1 0 0,3 0 0,1 2 0,-46-4 0,9-1 0,11 5 0,18 2 0,10 1 0,6 1 0,11 0 0,-1-1 0,-1-3 653,-6-2-653,-6-3 0,-13-5 0,24 7 0,-14-5 0,25 8 0,-6-4 0,-3 1 0,3-1 0,0 1 0,2 0 0,4 1 0,0 0 0,4 0 0,1 1 0,0-1 0,-1 1 0,0-1 0,1 1 0,0 0 0,-3-2 0,-5 0 0,-4-1 0,-1-2 0,0-1 0,-3 0 0,-5-3 0,-14-3 0,-11-2 0,-7-3 0,-1-1 0,8 3 0,8 2 0,10 5 0,6 2 0,4 2 0,4 2 0,1-1 0,0 0 0,2 1 0,1 0 0,3-2 0,4 0 0,2 0 0,1 0 0,-1 3 0,0 2 0,0 0 0,-3 1 0,-8-2 0,-7-3 0,-7-2 0,-1 0 0,-6 3 0,-3 1 0,4 1 0,4 0 0,11 0 0,2 0 0,-1 1 0,5-1 0,-3 1 0,2 1 0,-3-1 0,-6-1 0,-2-4 0,-28-14 0,28 13 0,-25-13 0,25 17 0,-12-8 0,-6-2 0,0-3 0,6 1 0,2 3 0,11 0 0,1 3 0,5 0 0,9 0 0,1 1 0,4 2 0,4 0 0,0 3 0,1-2 0,3 0 0,-1 0 0,-1 1 0,2 2 0,-1-5 0,-1-1 0,2-2 0,-2-1 0,0 1 0,1-1 0,-1 0 0,-2-4 0,-2-4 0,-2-3 0,-2-2 0,0 0 0,-3-1 0,-1-2 0,1 2 0,0 4 0,2 3 0,-5-3 0,-4-3 0,0-2 0,1 3 0,6 7 0,2 3 0,1 1 0,-1 1 0,3 2 0,1 0 0,3 3 0,3-1 0,2-1 0,1 0 0,2 0 0,-3 0 0,-2-2 0,1 1 0,-3-2 0,2 0 0,-2-2 0,-3-7 0,0-9 0,5 11 0,-2-7 0,6 10 0,-1 3 0,1-4 0,5 10 0,1-5 0,3 3 0,2-3 0,0 3 0,0 4 0,0 0 0,0 1 0,0-1 0,0 0 0,0-3 0,0-2 0,0-3 0,0-7 0,0 0 0,0-3 0,2-5 0,1-2 0,3-7 0,2 0 0,0 4 0,1 1 0,2-1 0,2 0 0,2-1 0,0 0 0,0 2 0,0 1 0,-1-2 0,1-1 0,-1-3 0,-3 0 0,0 3 0,-2 0 0,0 3 0,-1-1 0,-2 3 0,0 1 0,-1 0 0,-3 0 0,2-4 0,0-6 0,0-8 0,0-1 0,-4-5 0,4-3 0,1-6 0,0-1 0,0 2 0,-5 7 0,0 0 0,0 0 0,0-1 0,0-6 0,0-3 0,0-11-839,0-12 839,0 36 0,0 1 0,0-32 0,-1 30 0,-3 1 0,-7-28 0,3 31 0,-1-1 0,-1 5 0,-1 0 0,0-5 0,0 1 0,1 5 0,-1 1 0,-2 0 0,0 0 0,0-2 0,-1-1 0,-3-6 0,-1-1 0,0-3 0,0 1 0,0-3 0,-1-1-655,0-3 0,1 0 655,1 8 0,-1-1 0,-2-5 0,-1-1 0,-2 3 0,-2 2-385,-1 5 1,-1 1 384,0 1 0,-1 0 0,-1 2 0,0 2 0,1 4 0,-1 2 0,-2 1 0,-1 2 0,0 2 0,0 1 0,-31-33 0,29 35 0,-2 0 0,-2-1 0,-2 1 0,-3-3 0,-1-1 0,-2-1 0,0 0 0,2 1 0,0 0 0,1-1 0,0-1 0,1 1 0,0-1 0,1-1 0,0 0 0,-1 0 0,1 0 0,0 2 0,1 2 0,-32-29 0,3 11 0,3 4 0,-2-2 0,-9-5 0,36 28 0,-1 0 0,-2 0 0,0-1 0,-1 0 0,-1 0 0,1 0 0,0 1 0,1-1 0,-1 1 0,-1 1 0,-1 0 0,-1 1 0,-1 0 0,1 2 0,1 1 0,1 2 0,1 1-52,-38-21 52,6 6 0,0 5 0,1 6 0,0 1 0,1 4 0,-1 0 0,6 1 748,2 4-748,0 1 0,-1 0 0,-13-2 0,-4 0 0,0 0 0,3 4 0,-2 6 342,23 6 1,2 3-343,-20 0 0,17 1 0,2 0 0,-8 0 0,-25 0 0,44 0 0,-1 0 0,-1 0 0,0 0 0,1 0 0,-2 0 0,-15 0 0,1 0 0,-19 0 0,24 0 0,1 0 0,-16 0 0,28 0 0,-3 0 0,1 0 0,-1 0 0,-7 0 0,-3 0 0,-14 0 0,-3 0-460,-5 0 1,-1 0 459,5 0 0,0 0 0,-2 0 0,2 2 0,8 0 0,0 2 0,-3 0 0,-2 1 0,-7 2 0,0 1 0,6 1 0,2 0 0,4-2 0,2 1-427,4 1 1,2 0 426,6 0 0,2-1-127,5 0 1,1 1 126,-41 6 0,9 0 0,5-1 0,0 1 0,0 0 0,4-4 554,5-2-554,0 1 1695,-2-1-1695,-4 3 0,-2 0 0,4-2 1011,2-1-1011,4-2 302,7-2-302,0 0 0,2-4 0,2-1 0,1 0 0,-1 0 0,-1 0 0,-5 0 0,-6 0 0,2 0 0,-2 0 0,0 0 0,-9 0 0,-9 0 0,-9 0 0,-1-4 0,9-5-530,-4-6 530,2-4 0,0-2 0,28 8 0,1 0 0,-12-8 0,18 7 0,2-1 0,-8-9 0,-11-7 0,3 3 0,-1-3 0,5 2 0,1 2 0,3-3 0,4 4 0,0 1 530,2 1-530,9 1 0,-1 0 0,-3 3 0,-4 0 0,-4 4 0,1-1 0,4 1 0,4 0 0,1 0 0,5 1 0,2 1 0,5 0 0,5 1 0,5 1 0,5 1 0,4 1 0,2 3 0,2 0 0,2 1 0,1 0 0,1 1 0,0 1 0,2 1 0,-1 0 0,0-1 0,2-1 0,-2 1 0,-1-1 0,-2 2 0,2 0 0,-3 0 0,-1-1 0,0-1 0,0 0 0,1 1 0,0 1 0,-1-1 0,-2 2 0,4-1 0,0-1 0,-3 2 0,-2-1 0,-1 1 0,3 2 0,-2 0 0,3 0 0,-3 0 0,-7 0 0,12 0 0,-12 0 0,6 0 0,-2 0 0,-4 0 0,5 0 0,-1 0 0,-3 0 0,2 0 0,0 0 0,1-1 0,3-1 0,0-1 0,3 1 0,1 0 0,0 0 0,-3-1 0,-2 1 0,-2 1 0,0 1 0,0 0 0,0 0 0,-2-2 0,-2-1 0,-2 0 0,-5 0 0,-2 1 0,-1 2 0,1 0 0,2 0 0,3-2 0,0-1 0,0 0 0,2 0 0,3 2 0,2 1 0,1-2 0,0-1 0,2-1 0,0 1 0,1 3 0,1 0 0,0 0 0,5-2 0,1-1 0,1 1 0,0 0 0,0 2 0,0 0 0,1 0 0,-1 0 0,4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00:13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58 24575,'0'2'0,"0"2"0,0 13 0,0 0 0,0 3 0,0 1 0,0 0 0,0 1 0,0 59 0,0-52 0,0 48 0,0-64 0,0 0 0,0 2 0,0-1 0,0-1 0,0 3 0,0-3 0,0 0 0,0-1 0,0-3 0,0 0 0,0 0 0,0 0 0,0 0 0,0-3 0,0-6 0,0-10 0,0-10 0,0-8 0,0-5 0,0-2 0,0-1 0,0 0 0,0 1 0,0 5 0,0 3 0,0 2 0,0 2 0,0 2 0,0 1 0,0-2 0,0-1 0,0 1 0,0 4 0,0 5 0,0 3 0,0 3 0,0 0 0,0 3 0,0 0 0,0-1 0,0-1 0,0-1 0,0-1 0,0 3 0,0 4 0,0 8 0,1 0 0,3 6 0,4-1 0,3-1 0,0 1 0,1-2 0,1 0 0,2 0 0,2 1 0,-3-1 0,1 0 0,0 0 0,-2 0 0,0-1 0,-3-2 0,-1-2 0,0-1 0,0 1 0,0-1 0,0 1 0,0-1 0,0 0 0,-2-1 0,-1-1 0,0 0 0,-1 1 0,1-1 0,-1 0 0,0-2 0,1 0 0,-2 0 0,0 0 0,-1 2 0,0 0 0,1 1 0,-2 2 0,-1 0 0,-1 0 0,0 1 0,-1-1 0,-2 0 0,-2 1 0,-4 2 0,-5 2 0,-4 0 0,-1 2 0,1-1 0,1-1 0,0 1 0,1-1 0,3 0 0,3 0 0,1-2 0,0 1 0,0 0 0,-1 3 0,2 1 0,0 0 0,0 0 0,1-3 0,0-1 0,0 0 0,1 0 0,0-1 0,0-3 0,2-1 0,1-2 0,2 2 0,-1 0 0,0-2 0,-1 1 0,1-1 0,0 0 0,1 1 0,-1-2 0,1-1 0,1-3 0,0-4 0,0-4 0,0-5 0,0-2 0,0-1 0,0 1 0,0 3 0,0 3 0,0 1 0,0 1 0,0 1 0,0 0 0,0 1 0,0 2 0,0 0 0,0-1 0,0-1 0,0-1 0,0 0 0,0 2 0,0 0 0,0 1 0,0 1 0,0 0 0,0 0 0,0 2 0,0-1 0,0 0 0,0 1 0,0-1 0,0-2 0,0 0 0,0-2 0,1 3 0,2 0 0,1 1 0,0-1 0,-1 1 0,0 1 0,0 1 0,0 2 0,0 2 0,1 0 0,-3 2 0,2 1 0,-1 0 0,0 2 0,1 1 0,0 0 0,-1 1 0,0 0 0,-1 0 0,-1 0 0,1 0 0,2 0 0,-1 0 0,0 0 0,-1 0 0,0-1 0,2-4 0,1-1 0,1-3 0,2 0 0,-1 0 0,0 0 0,0 0 0,-1 0 0,0 0 0,0 0 0,-2 0 0,3-2 0,-1-2 0,1-3 0,0-2 0,1 0 0,0 0 0,-1 0 0,0 2 0,-1 1 0,2 1 0,-3 1 0,0-3 0,1 1 0,-4 1 0,-2 4 0,-4 4 0,-2 4 0,-1 1 0,0 1 0,-1 3 0,0-1 0,1 0 0,1-7 0,4-9 0,2-6 0,4-5 0,0-2 0,0 1 0,0 3 0,-2 5 0,-1 4 0,0 2 0,0-1 0,0 0 0,0 0 0,0 1 0,0-3 0,0 1 0,0 0 0,0-2 0,-2 1 0,0-2 0,-2 2 0,0 0 0,-1 1 0,1 1 0,-1-1 0,1 1 0,1-2 0,1 4 0,2 1 0,0 4 0,0 7 0,-5 2 0,-2 6 0,-1-3 0,0 0 0,4-6 0,0 0 0,-1 1 0,0-3 0,2 0 0,0-3 0,0 0 0,-1 2 0,-1-1 0,1 1 0,0 0 0,2 0 0,0 1 0,0-1 0,0-2 0,0-3 0,0-3 0,2-8 0,0-2 0,0-14 0,0 12 0,0-7 0,0 14 0,0-6 0,0-1 0,0-2 0,0-1 0,0 2 0,0-2 0,0 3 0,0 1 0,0 2 0,-1 7 0,-1 3 0,1 5 0,-2 2 0,0 1 0,-1 0 0,0 0 0,-1 2 0,1-1 0,-1 1 0,-1 0 0,1 0 0,-2 0 0,3-2 0,1-1 0,1 0 0,2 0 0,0 1 0,0 2 0,0 0 0,0-1 0,0 5 0,0 0 0,0 0 0,0-1 0,0-3 0,0 3 0,0 2 0,0 0 0,0-1 0,1-2 0,2 3 0,4 4 0,0 4 0,0-1 0,-3-2 0,-1-2 0,-1-1 0,0 0 0,0-4 0,2-5 0,-2-3 0,1-3 0,1-1 0,-1 0 0,0 0 0,0 0 0,0-2 0,-1-4 0,1-5 0,0-2 0,1 2 0,0 4 0,1 2 0,-1 0 0,-1 0 0,0 1 0,0 0 0,-2 1 0,2-1 0,-1 1 0,0 2 0,0 3 0,-2 4 0,0 3 0,0 0 0,0 1 0,0 0 0,0 0 0,0-3 0,0-6 0,1-7 0,3-4 0,4-10 0,5-3 0,2-7 0,0 1 0,-1 3 0,-3 7 0,-2 7 0,-4 2 0,-2 5 0,-3 1 0,0 0 0,0 1 0,0-2 0,0 2 0,0-1 0,0 1 0,-2-2 0,-2-2 0,-2-1 0,0-1 0,1 3 0,1 2 0,1 1 0,2-1 0,0 0 0,1 0 0,0 0 0,-1 2 0,-1 1 0,0 1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03:56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1 103 16383,'56'0'0,"-5"0"0,-19 0 0,0 0 0,-2 0 0,0 0 0,0 0 0,3 0 0,8 0 0,-3 0 0,4 0 0,-3 0 0,-6 0 0,-1 0 0,-4 0 0,3 0 0,0 0 0,2 0 0,-1 0 0,-1 0 0,-1 0 0,-4 0 0,-1 0 0,0 0 0,0 0 0,-1 0 0,-1 0 0,-3 0 0,1 0 0,-2 0 0,1 0 0,-3 0 0,0 0 0,0 0 0,0 0 0,-1 0 0,2 0 0,-1 0 0,-1 0 0,1 0 0,6-6 0,-7 5 0,9-5 0,-10 6 0,6 0 0,-1 0 0,1 0 0,3 0 0,-3 0 0,-1 0 0,0 0 0,1 0 0,4 0 0,-4 0 0,0 0 0,2 0 0,0 0 0,3 0 0,-1 0 0,0 0 0,-2 0 0,-2-1 0,-1-2 0,1 0 0,2 0 0,2 1 0,-2 2 0,-2 0 0,-1-1 0,1-3 0,0 1 0,0 0 0,0 2 0,-2 1 0,0 0 0,-1 0 0,-1 0 0,0 0 0,-3 0 0,2 0 0,3 0 0,-3 0 0,5 0 0,-4 0 0,3 0 0,1 0 0,0 0 0,-1 0 0,1 0 0,0 0 0,0 0 0,-3 0 0,-2 0 0,-3 0 0,4 0 0,2 0 0,-4 0 0,7 0 0,-3 0 0,5 0 0,1 0 0,4 0 0,1 0 0,1 0 0,3 0 0,-3 0 0,0 0 0,-2 0 0,-4 0 0,-4 0 0,0 0 0,1 0 0,-4 0 0,0 0 0,-2 0 0,-2 0 0,3 0 0,-2 0 0,7 0 0,-5 0 0,5 0 0,-5 0 0,0 0 0,0 0 0,1 0 0,1 0 0,1 0 0,0 0 0,-1 0 0,1-2 0,0-1 0,1-1 0,3 1 0,1 2 0,0 1 0,0 0 0,0 0 0,0 0 0,0-2 0,0-1 0,-3-1 0,-2 1 0,-3 3 0,0 0 0,0 0 0,0 0 0,3 0 0,-2 0 0,2 0 0,0 0 0,7 0 0,-7 0 0,9 0 0,-10 0 0,2 0 0,-1 0 0,0 0 0,1 0 0,0 0 0,-1 0 0,0 0 0,1 0 0,4 0 0,4 0 0,5 0 0,4 0 0,2 0 0,0 0 0,1 0 0,3 0 0,4 0 0,-1 0 0,-2 0 0,-3 0 0,-3 0 0,-7 0 0,-7 0 0,-8 0 0,-6 0 0,5 0 0,-1 0 0,8 0 0,-3 0 0,3 0 0,1 0 0,5 0 0,2 0 0,0 0 0,4 0 0,-4 0 0,0 0 0,-1 0 0,0 0 0,-3 0 0,0 0 0,-2 0 0,-3 0 0,2 0 0,0 0 0,-5 0 0,3 0 0,-6 0 0,0 0 0,0 0 0,-3 0 0,4 0 0,0 0 0,3 0 0,-2 0 0,2 0 0,-3 0 0,-4 0 0,11 0 0,-9 0 0,11 0 0,-7 0 0,2 0 0,-2 0 0,1 0 0,1 0 0,2 0 0,2 0 0,-1 0 0,1 0 0,0 0 0,-2 0 0,-2 0 0,0 0 0,-2 0 0,0 0 0,1 0 0,2 0 0,1 0 0,5 0 0,3 0 0,0 0 0,-1 0 0,-7 0 0,-2 0 0,-3 0 0,0 0 0,-2 0 0,-2 0 0,3 0 0,-2 0 0,6 0 0,-3 0 0,0 0 0,7 0 0,-15 0 0,15 0 0,-5 0 0,-3 0 0,8 0 0,-10 0 0,5 0 0,1 0 0,0 0 0,-1 0 0,-3 0 0,-1 0 0,4 0 0,1 0 0,2 0 0,-1 0 0,1 0 0,-1 0 0,3 0 0,0 0 0,0 0 0,0 0 0,1-2 0,4-1 0,3-2 0,3 1 0,1 2 0,2 0 0,0-2 0,-2 0 0,-1 0 0,-4 2 0,-1 2 0,-3 0 0,-5 0 0,-4 0 0,-2 0 0,0 0 0,-3 0 0,3-3 0,-2 2 0,3-3 0,-4 3 0,4 1 0,-4 0 0,8 0 0,-3 0 0,16 0 0,0 0 0,6 0 0,-2 0 0,-10 0 0,-5 0 0,-6 0 0,-2 0 0,0 0 0,0 0 0,1 0 0,-2 0 0,2 0 0,-3 0 0,4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04:00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0 108 16383,'68'0'0,"-4"0"0,-25 0 0,2 0 0,-1 0 0,-1 0 0,0 0 0,-7 0 0,4 0 0,3 0 0,2 0 0,6 0 0,-4 0 0,2 0 0,2 0 0,-2 2 0,-3 1 0,-1 0 0,1 0 0,0-2 0,-1-1 0,-4 0 0,-4 0 0,-2 0 0,-5 0 0,-1 0 0,-1 0 0,1 0 0,0 0 0,0 0 0,-1 0 0,1 0 0,-1 0 0,1 2 0,-1 2 0,1-1 0,-1 0 0,7 2 0,-10-3 0,8 3 0,-10-5 0,5 3 0,6 0 0,0 1 0,6-2 0,4-2 0,-3 0 0,4 0 0,-6 0 0,-4 0 0,-2 0 0,-4 0 0,1 1 0,0 2 0,1 0 0,-1 1 0,-1-2 0,2-2 0,4 0 0,0 0 0,-1 0 0,0 0 0,0 0 0,1 0 0,0 0 0,-4 0 0,-2 0 0,-1 0 0,1 0 0,0 0 0,0 0 0,1 0 0,-1 0 0,-1 0 0,5 0 0,1 0 0,1 0 0,2 0 0,-1 0 0,3 0 0,1 0 0,-4 0 0,-2 0 0,0 0 0,1 0 0,5 0 0,5 0 0,-4 0 0,4 0 0,-4 0 0,10 0 0,-19 0 0,11 0 0,-20 0 0,5 0 0,6 0 0,0 0 0,1 0 0,-5 0 0,-6 0 0,0 0 0,0 0 0,1 0 0,-1 0 0,-3 0 0,-4 0 0,3 0 0,-2 0 0,4 0 0,-1 0 0,1 0 0,1 0 0,2 0 0,-4 0 0,0 0 0,-2 0 0,0 0 0,1 0 0,2 0 0,-1 0 0,0 0 0,2 0 0,2 0 0,1 0 0,3 0 0,0 0 0,3 0 0,3 0 0,0 0 0,2 0 0,0 0 0,-2 0 0,-1 0 0,0 0 0,1 0 0,0 0 0,-1 0 0,0 0 0,0 0 0,1 0 0,3 0 0,-3 0 0,5 0 0,-1 0 0,-4 0 0,4 0 0,-3 0 0,5 0 0,-11 0 0,3 0 0,-10 0 0,4 0 0,6 0 0,-5 0 0,11 0 0,-5 0 0,6 0 0,-6 0 0,4 0 0,2 0 0,0 0 0,4 0 0,-4 0 0,0 0 0,2 0 0,1 0 0,1 0 0,-2 0 0,-2 0 0,0 0 0,0 0 0,0 0 0,-2 0 0,-4 0 0,-2 0 0,-3 0 0,0 0 0,0 0 0,0 0 0,0 0 0,3 0 0,3 0 0,0 0 0,3-3 0,-2-1 0,2 0 0,6 0 0,2 3 0,4 1 0,-2 0 0,-2 0 0,-1 0 0,-3 0 0,2 0 0,-3 0 0,0 0 0,-1 0 0,0 0 0,4 0 0,-2 0 0,2 0 0,-4 0 0,1 0 0,5 0 0,-15 0 0,12 0 0,-9 0 0,-3 0 0,6 0 0,-14 0 0,6 0 0,-1 0 0,-3-2 0,-1-1 0,-3 1 0,-4 0 0,7 2 0,-5-2 0,2-1 0,3 1 0,-4 0 0,5 2 0,-2 0 0,-2 0 0,0 0 0,1-1 0,3-2 0,0-1 0,0 1 0,0 2 0,-1-1 0,3-1 0,5 0 0,2-2 0,1 0 0,3 2 0,-1 0 0,-2 0 0,3 0 0,-1-1 0,1-1 0,2 0 0,1 0 0,-1-1 0,0 2 0,-1 1 0,-4 0 0,3-1 0,-2 0 0,0 0 0,2-3 0,-2 2 0,-2 1 0,0 0 0,-4 4 0,-1-3 0,-1 0 0,-5-1 0,3 1 0,-6 3 0,4 0 0,-4 0 0,1-2 0,3-2 0,1 1 0,0 0 0,-1 3 0,-3 0 0,-4 0 0,7 0 0,-9 0 0,10 0 0,-5 0 0,6 0 0,0 0 0,-1 0 0,0 0 0,0 0 0,0 0 0,-2 0 0,-4 0 0,5 0 0,-7 0 0,7 0 0,-3 0 0,0 0 0,3 0 0,-2 0 0,-3 0 0,2 0 0,-3 0 0,4 0 0,-1 0 0,-3 0 0,3 0 0,-4 0 0,3 0 0,1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04:0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1003 24575,'19'0'0,"12"0"0,6 0 0,7 0 0,28 0 0,-34 0 0,19 0 0,-1 0 0,-19 0 0,57 0 0,-49 0 0,10 0 0,4 0 0,2 0 0,9 0 0,5 0 0,0 0 0,1 0 0,-1 0 0,9 0 0,1 0 0,0 0 0,-3 0 0,-7 0 0,0 0 0,0 0 0,0 0 0,-6 0 0,-3 0 0,-6 0 0,-2 0 0,1 0 0,-3 0 0,-3 0 0,-7 0 0,-8 0 0,-5 0 0,0 0 0,0 0 0,-4 0 0,-2 0 0,-5 0 0,-1 0 0,3 0 0,4 0 0,3 0 0,0 0 0,3 0 0,2 0 0,9 0 0,9 0 0,1 0 0,6 0 0,-4 0 0,-2 0 0,-1 0 0,-6 0 0,-1 0 0,-1 0 0,7 0 0,2 0 0,1 0 0,-2 0 0,-7 0 0,12 0 0,-20 0 0,17 0 0,-20 0 0,11 0 0,6 0 0,2 0 0,0 0 0,4 0 0,2 0 0,2 0 0,5 0 0,0 0 0,0 1 0,1 4 0,1 0 0,-5 1 0,-6 1 0,-3-2 0,-6 3 0,4 0 0,1 1 0,1 1 0,0 0 0,-1 1 0,3-1 0,7-1 0,4 1 0,5-1 0,4-1 0,4-1 0,4 1-416,6-2 416,8-1-446,-49-2 1,2-1 445,1 1 0,1 0 0,0 0 0,-2 0 0,46 6-284,-10-2 284,-11-2 0,-6-1 0,-4 1 0,-3 0 0,-2 0 0,4 3 0,9-2 0,9 2 0,8 2-323,-43-7 1,0 0 322,1 1 0,1 0 0,7-1 0,0 1 0,0-1 0,-1 0 0,0-1 0,0 1 272,-4-1 0,-1 1-272,35 2 0,-9 0 0,9 8 282,-42-11-282,12 7 0,-34-6 0,7 1 1084,4 4-1084,5 0 326,-3-4-326,4 0 0,6 0 0,2 1 0,12 0 0,7-1 0,1-4 0,14 0 0,2 0-456,8 2 456,-42 0 0,0 1 0,0 0 0,0 0 0,1 1 0,0-2 0,-2 0 0,0 0 0,42-1 0,-2 4 0,0 0 0,-6 0 0,-6-3 0,-8-2 0,-11 0 0,-4 0 0,-3 0 0,-5 0 0,5 0 0,2 0 456,5 0-456,7 0 0,10 0 0,13 0 0,-38 0 0,0 0 0,1 0 0,0 0 0,47 0 0,-12 0 0,-8 0 0,-8-2 0,-8-2 0,-10-3 0,-14 0 0,-8 1 0,-4 0 0,-3-1 0,1-1 0,-1 1 0,0-2 0,1 0 0,-1 0 0,5-4 0,2 0 0,1-1 0,3 0 0,3-3 0,-11 6 0,11-5 0,-13 3 0,11-4 0,-1-1 0,1 2 0,-1 2 0,1-4 0,-1 0 0,-4 1 0,-2 0 0,-7 2 0,-1 0 0,1-2 0,1-2 0,0 2 0,-1-2 0,-2 1 0,0 0 0,1-1 0,1 0 0,2 1 0,0-1 0,1 0 0,0 1 0,0-1 0,-2 1 0,-4 2 0,-5 4 0,-3 3 0,-2 3 0,-2 0 0,0 0 0,-2 0 0,-1-1 0,2-3 0,1-2 0,3-4 0,1-1 0,-1-1 0,2-1 0,-1 0 0,2 0 0,1 1 0,-1 4 0,1-2 0,-4 3 0,0-1 0,0 2 0,-1 2 0,0 1 0,0-1 0,0 1 0,-1 0 0,-2 0 0,4-9 0,-4 9 0,6-9 0,-6 11 0,3-2 0,0 0 0,1-3 0,0-1 0,-1 0 0,2-3 0,-2 2 0,2-2 0,3-2 0,1 0 0,3-3 0,0 3 0,1-4 0,2 1 0,-1 1 0,1-1 0,-4 5 0,0 2 0,-2 3 0,-2 3 0,-2 2 0,-2 2 0,0 1 0,1-2 0,0 1 0,3-2 0,1-1 0,0 2 0,1-1 0,-2-1 0,0 1 0,-3 2 0,-1-1 0,-1 2 0,-2 1 0,1 0 0,-2 1 0,0 0 0,1-1 0,1-1 0,1 0 0,1 0 0,0 1 0,0 0 0,-1 1 0,0 1 0,-2 0 0,-2 0 0,0 0 0,-1 0 0,1 0 0,-1 0 0,0 0 0,2 0 0,-3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04:19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0 621 24575,'12'0'0,"6"0"0,8 0 0,7 0 0,12 0 0,5 0 0,9 0 0,7 0 0,-1 0 0,2 0 0,3 0 0,-5 0 0,3 0 0,-5 0 0,-6 0 0,-3 0 0,-11 0 0,-2 0 0,0 0 0,-1 0 0,7 0 0,1 0 0,-1 0 0,12 0 0,-25 0 0,15 0 0,-24 0 0,11 0 0,-1 0 0,1 0 0,-1 0 0,-4 0 0,3 0 0,2 0 0,4 0 0,1 0 0,1 0 0,-2 0 0,0 0 0,-1 0 0,-1 0 0,2 0 0,-4 0 0,0 0 0,-2 0 0,-3 0 0,2 0 0,1 0 0,-3 0 0,-1 0 0,-4 0 0,-1 0 0,0 0 0,0 0 0,0 0 0,0 0 0,0 0 0,-1 0 0,5 0 0,1 0 0,5 0 0,5 0 0,2 0 0,4 0 0,0 0 0,1 0 0,1 0 0,5 0 0,2 0 0,0 0 0,4 0 0,-3 0 0,-1 0 0,-1 0 0,-10 0 0,-2 0 0,10 0 0,-21 0 0,17 0 0,-23 0 0,11 0 0,-1 0 0,-4 0 0,3 0 0,-4 0 0,1 0 0,3 0 0,-4 0 0,6 0 0,-1 0 0,1 0 0,4 0 0,2 0 0,8 0 0,1 0 0,0 0 0,0 0 0,-3 0 0,-1 0 0,4 0 0,3 0 0,2 0 0,2 0 0,0 0 0,-2 0 0,2 0 0,0 0 0,-2 0 0,-4 0 0,-7 0 0,-5 0 0,-1 0 0,0 0 0,2 0 0,1 0 0,4 0 0,2 0 0,-1 0 0,1 0 0,4 0 0,-1 0 0,4 0 0,0 0 0,-4 0 0,2 0 0,-5 0 0,5 0 0,3 0 0,4 0 0,2 0 0,-6 0 0,3 0 0,-4 0 0,1 0 0,10 0 0,-25 0 0,10 0 0,-21 0 0,6 0 0,-6 0 0,0 0 0,-6 0 0,-3 0 0,-1 0 0,1 0 0,-1 0 0,5 0 0,-1 0 0,9 0 0,5 0 0,2 0 0,4 0 0,0 0 0,7 0 0,4 0 0,0 0 0,-2 0 0,-6 0 0,1 0 0,-3 0 0,-3 0 0,-3 0 0,-3 0 0,2 0 0,1 0 0,1 0 0,-2 0 0,-1 0 0,-1 0 0,-3 0 0,-3 0 0,-5 0 0,-5 0 0,-2 0 0,-4 0 0,2 0 0,-2 0 0,2 0 0,1 0 0,0 0 0,2 0 0,2 0 0,3 0 0,0 0 0,1 0 0,-3-1 0,-1-2 0,-1 1 0,1-3 0,3 2 0,7-6 0,-10 4 0,14-4 0,-10 2 0,11-1 0,-1-1 0,-4 2 0,-2 1 0,-4 0 0,-1 3 0,1 0 0,-4 1 0,-1-1 0,-3-1 0,-1 0 0,1-1 0,1-2 0,3 0 0,-1 0 0,2 1 0,-1-1 0,0-1 0,0 1 0,-2-1 0,-3 2 0,-3-1 0,-2 0 0,-2-1 0,2-1 0,2-1 0,2-1 0,2 0 0,0 2 0,-1 1 0,-1 2 0,-2-1 0,-2-2 0,-2 0 0,0 1 0,0 2 0,0-1 0,0 2 0,0-2 0,0 1 0,2 0 0,2 0 0,1 0 0,-2 0 0,-2 0 0,-1 1 0,0 1 0,0-1 0,0 2 0,-2-1 0,-2 2 0,-3-2 0,2 0 0,-2 0 0,6-1 0,-2 1 0,5-2 0,5-2 0,2-1 0,7-3 0,-3 1 0,1-1 0,3 0 0,-8 0 0,-1 1 0,-4 4 0,-4 2 0,0 2 0,0 0 0,-2 1 0,-2 1 0,-1-1 0,1 1 0,0-2 0,2-2 0,3-1 0,5-4 0,4-1 0,4 0 0,2 2 0,0 0 0,-2 0 0,-2-1 0,-3 0 0,-3 3 0,-2 3 0,-4 3 0,-4 0 0,-2-1 0,-1 0 0,0 0 0,1 2 0,2 0 0,1 0 0,0 0 0,0 0 0,0 0 0,1 0 0,4 0 0,2 0 0,4 0 0,-1 0 0,-2 0 0,1 0 0,-7 0 0,4 0 0,-6 0 0,4 0 0,-3 0 0,1 0 0,0 0 0,-4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04:25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24575,'0'6'0,"0"3"0,0 5 0,0 7 0,0 2 0,0 0 0,0-2 0,0-3 0,0-1 0,0 0 0,0-2 0,0-2 0,0-3 0,0-1 0,0 0 0,0 0 0,0 0 0,0 0 0,0 0 0,0 0 0,0-1 0,0 1 0,0 0 0,0 3 0,0 1 0,0 1 0,0-2 0,0-3 0,0 0 0,0 0 0,0 1 0,0 1 0,0-3 0,0 2 0,0-5 0,0 3 0,0-1 0,0 0 0,0 0 0,0 1 0,0 0 0,0 1 0,0 1 0,0-1 0,0-4 0,0-20 0,0-7 0,0-20 0,0-2 0,0-4 0,0-2 0,0 6 0,0 7 0,0 9 0,0 6 0,0 3 0,0 4 0,0 2 0,0 3 0,0 1 0,0 0 0,0 2 0,0 1 0,0-1 0,0 2 0,0 0 0,0 1 0,0 0 0,0 0 0,0 1 0,0-2 0,0-1 0,0-4 0,0-3 0,0 3 0,0-2 0,0 5 0,0-1 0,0 0 0,0 2 0,0 4 0,0 10 0,0 2 0,2 10 0,3-2 0,1 1 0,2-2 0,-2-3 0,1-2 0,0 1 0,1 0 0,1 0 0,1-3 0,-1 0 0,-2-3 0,-1-1 0,0-2 0,0 0 0,1 0 0,-1 0 0,0 0 0,-1 0 0,1 2 0,0 1 0,3 0 0,-3 0 0,2-1 0,-4 1 0,2-1 0,-1 0 0,0-1 0,-1 1 0,0 0 0,0 0 0,0-2 0,0 0 0,-2 2 0,0-2 0,0 0 0,1-2 0,-1 0 0,-1 1 0,-1 1 0,0 0 0,1-1 0,1-1 0,1 1 0,-1-1 0,-1 1 0,-1 1 0,0-1 0,0 1 0,0-1 0,0 0 0,0 0 0,0 1 0,0-1 0,0 1 0,0 0 0,-2-1 0,-1 1 0,-1 2 0,-2-1 0,0 3 0,0-4 0,-1 2 0,0-4 0,-4 1 0,4-1 0,-3-2 0,3 0 0,-1 0 0,2 2 0,1 2 0,1 2 0,0 1 0,0 0 0,1 0 0,-1-2 0,0 1 0,0-2 0,-1 1 0,1-2 0,-1 1 0,1-1 0,0 0 0,0 0 0,1 1 0,0 0 0,1-1 0,-2 1 0,-1-1 0,1 1 0,0-2 0,1 1 0,1 1 0,2-1 0,0 1 0,0 2 0,0 2 0,0-1 0,0 0 0,-1-3 0,-2 1 0,1-1 0,0-3 0,1-2 0,1-9 0,0-9 0,0-6 0,0 5 0,0-1 0,0 9 0,0-6 0,0-4 0,0 0 0,0-4 0,0-1 0,0-2 0,0 0 0,0 4 0,0 6 0,0 7 0,0 2 0,0 3 0,0 1 0,0 2 0,0 0 0,0 0 0,0 1 0,0-1 0,0 0 0,0-1 0,0 0 0,0 0 0,0 2 0,0-1 0,1 2 0,1 0 0,1 2 0,2 0 0,-1 0 0,2 0 0,-2 0 0,0 0 0,-1 0 0,1 1 0,-1 3 0,0 4 0,0-1 0,0 4 0,-1-4 0,2 2 0,-1 0 0,-1-1 0,2 1 0,-2 3 0,1 2 0,1-1 0,-2-1 0,1-3 0,-1 0 0,-1 0 0,2 0 0,-1 0 0,0-1 0,-2-2 0,1-3 0,1-1 0,0 0 0,0 0 0,0 0 0,-1-1 0,1 0 0,0 1 0,-2 2 0,0-1 0,0 0 0,0 0 0,0 1 0,0-1 0,1-3 0,2-2 0,2-1 0,0-2 0,1 1 0,-3-1 0,1 1 0,1 0 0,-1 0 0,-1 2 0,-2 1 0,-3 5 0,-1 0 0,-1 3 0,-2 1 0,-1 0 0,-1 0 0,1 0 0,1-2 0,1 1 0,0-2 0,1-1 0,2-1 0,-1 1 0,1 0 0,0-1 0,-3 1 0,3-1 0,-1 3 0,1-2 0,-2 0 0,-1-1 0,0-1 0,1 2 0,0 0 0,0 1 0,2-4 0,0-4 0,2-3 0,0-2 0,0-1 0,0-4 0,0 6 0,0-2 0,0 5 0,0 1 0,0-1 0,0-1 0,0-1 0,0-3 0,0 1 0,0-2 0,0 3 0,0 0 0,0 3 0,0 0 0,0 0 0,0 1 0,0-1 0,1 2 0,1 1 0,0 1 0,1 0 0,0 0 0,3 0 0,0 0 0,0-2 0,0 0 0,-2 0 0,0-1 0,1 3 0,0 0 0,1 0 0,-2 0 0,0 0 0,0 0 0,-1 0 0,0 0 0,-1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04:3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24575,'0'8'0,"0"0"0,0 0 0,0 3 0,0 1 0,0 1 0,0-1 0,0-1 0,0-1 0,0-4 0,0 0 0,0 1 0,0 1 0,0 1 0,0-1 0,0 1 0,0 1 0,0-1 0,0 0 0,0 0 0,0 0 0,0-2 0,0-1 0,0-2 0,0 0 0,0-1 0,0 1 0,0 1 0,0 1 0,0 2 0,0 0 0,0 1 0,0 0 0,0 0 0,0 0 0,0 0 0,2-1 0,0 0 0,0 0 0,-1-2 0,-1 0 0,0-2 0,0 1 0,0 0 0,0 2 0,0 2 0,0 0 0,0 0 0,0 1 0,0 3 0,0 2 0,0 2 0,0-2 0,0-2 0,0-2 0,0-2 0,0 0 0,0 0 0,0-2 0,0 0 0,0-2 0,0-1 0,0-1 0,0 1 0,0 0 0,0-1 0,0 2 0,0 1 0,0 2 0,0 1 0,0 0 0,0 3 0,0 1 0,0 0 0,0 0 0,0-4 0,0-2 0,0-3 0,-2-17 0,0 1 0,-3-19 0,-1-3 0,3 2 0,0-9 0,0 14 0,0-4 0,-1 4 0,2 2 0,2 3 0,0 3 0,0 2 0,0-2 0,0 0 0,0 0 0,0 0 0,0 2 0,0 0 0,0 2 0,0 2 0,0 2 0,0 2 0,0 0 0,0 1 0,0 1 0,0 2 0,0 1 0,0-1 0,0-1 0,0-1 0,0 1 0,0 0 0,0 1 0,0-1 0,0 2 0,1 2 0,2 0 0,0 2 0,1 1 0,-1 1 0,0 2 0,1 1 0,-1 0 0,1 1 0,0 0 0,0 1 0,1 0 0,0-1 0,2 1 0,2 0 0,0 0 0,-2-1 0,0 1 0,-1 0 0,0 1 0,0 0 0,0-2 0,0 1 0,0-2 0,-2 1 0,1-1 0,-1 0 0,1-1 0,-1-1 0,0 0 0,0-1 0,0 2 0,1 1 0,1-1 0,1 1 0,1-1 0,-1-2 0,0-1 0,0-1 0,1 0 0,-3 2 0,0 1 0,-2-1 0,0 1 0,1-1 0,-1 0 0,1 0 0,-2 1 0,0-1 0,0 0 0,0 0 0,0 0 0,-2 2 0,1-1 0,1-1 0,1 1 0,-1-1 0,0-1 0,-1 2 0,1 0 0,1-1 0,-1 0 0,1-1 0,1-1 0,-1 0 0,0 0 0,1 0 0,-1 0 0,0 0 0,2 0 0,0 0 0,2 0 0,-1 0 0,-1 2 0,-1 1 0,-3 1 0,-1 1 0,0-2 0,0 0 0,0 2 0,0-1 0,0 0 0,0 0 0,0 0 0,0-1 0,0 0 0,0 3 0,0-2 0,0 2 0,0 0 0,0 0 0,-1 2 0,-2-1 0,-1 0 0,0-3 0,0 0 0,1 1 0,-1 0 0,0 1 0,-3-2 0,4 1 0,-3 1 0,2-1 0,-1 1 0,-1-1 0,0-1 0,-1 2 0,-1 0 0,1 1 0,1 0 0,0-2 0,2-1 0,0 0 0,0-1 0,1 1 0,-1-2 0,1 1 0,0-1 0,0 1 0,1 0 0,-1 0 0,-1 1 0,1 0 0,-1 1 0,1 0 0,1 0 0,-1 0 0,1 1 0,0 0 0,-1 1 0,0-1 0,0 0 0,0-2 0,0 1 0,1 0 0,1 1 0,-1-2 0,-1 0 0,1 0 0,-2 0 0,2 0 0,-1-1 0,-1 1 0,3-1 0,-5 0 0,5 1 0,-3 2 0,2-1 0,0 0 0,-2-1 0,0 0 0,0-1 0,-1-1 0,1-1 0,-1-1 0,0-2 0,2 0 0,0-2 0,3-1 0,0-1 0,-2 1 0,-1 0 0,1-1 0,0-1 0,2-2 0,0 0 0,0-1 0,0 1 0,0 0 0,0-1 0,0 1 0,-1 0 0,-1 0 0,-1 0 0,1 0 0,1 0 0,1 0 0,0 1 0,0 1 0,0 1 0,0-1 0,0 0 0,0-1 0,0 1 0,0 1 0,0-1 0,0-1 0,0 0 0,0-1 0,0-1 0,0 1 0,0 0 0,0 0 0,0 2 0,0 0 0,0 1 0,0 1 0,0 0 0,0 1 0,0 0 0,0 1 0,0-1 0,0-1 0,0 0 0,0-1 0,0 0 0,0 0 0,0-2 0,0-4 0,0-1 0,0 0 0,0 0 0,0 4 0,0 0 0,0 4 0,0 3 0,2 8 0,5 9 0,0 4 0,6 13 0,-3-1 0,2 3 0,-2-5 0,0-3 0,-1-1 0,-2-3 0,2-1 0,-3-4 0,0-3 0,-1-2 0,0-2 0,-1-1 0,-2-2 0,0-1 0,-2-1 0,0-3 0,1-1 0,1-4 0,1-5 0,1-5 0,0-3 0,1 0 0,0 3 0,0 1 0,-1-1 0,1 0 0,-2 0 0,1 0 0,0 1 0,0 1 0,1 1 0,-2 4 0,0 0 0,0 2 0,-1-1 0,1 2 0,-1-1 0,1 0 0,0-1 0,0 1 0,0 2 0,1-1 0,-2 0 0,1 0 0,-1 1 0,1 2 0,1 0 0,-4 0 0,-2 2 0,-4 2 0,-3 1 0,1 2 0,-5-3 0,0 0 0,-4 3 0,0-1 0,3 2 0,-1-2 0,2-1 0,-1 1 0,1-1 0,2 0 0,2 1 0,3 1 0,0 1 0,1 0 0,1-2 0,0 1 0,2 0 0,1 0 0,1-1 0,0 0 0,0 0 0,0-1 0,0-1 0,0 0 0,0 1 0,0 0 0,0 0 0,0 0 0,0-2 0,0 1 0,0 0 0,0-1 0,1-1 0,1 0 0,2-1 0,-1 1 0,-1 1 0,0 1 0,0 0 0,0-1 0,0 1 0,-1 0 0,1-2 0,1 0 0,2-2 0,0-2 0,-1-3 0,0-7 0,0-4 0,1-2 0,-1-1 0,0 6 0,-1-1 0,-1 3 0,0 2 0,0 1 0,0 1 0,2 1 0,-1-3 0,0-2 0,2-2 0,-2 0 0,0 2 0,1 2 0,-2 0 0,0 0 0,-1 1 0,-1 1 0,0 3 0,0 0 0,0-2 0,0 0 0,0 0 0,0-1 0,0 1 0,0 0 0,0-1 0,0 1 0,0 1 0,0 1 0,-2 1 0,0-1 0,-3 0 0,1 0 0,-1 0 0,-1-1 0,1 0 0,-2 1 0,2 0 0,-1 2 0,-2 0 0,1 2 0,-2 0 0,1 0 0,0 0 0,0 0 0,0 0 0,1 0 0,2 0 0,0 0 0,1 0 0,1 0 0,-1 0 0,0 0 0,1 0 0,0 1 0,1 1 0,1 1 0,1 0 0,0 0 0,0 2 0,2 1 0,1 2 0,6 1 0,3 1 0,5 0 0,0 1 0,-3-1 0,-2 0 0,-2-1 0,-1-2 0,0 0 0,0-1 0,0 0 0,0-2 0,0 0 0,-2-1 0,-1-1 0,-2 2 0,0-1 0,0-1 0,1 2 0,-1-2 0,-1 0 0,1 1 0,-1 0 0,2-1 0,-2 2 0,2-3 0,-2 0 0,-2-1 0,-5-2 0,-9-7 0,5 7 0,-4-8 0,8 7 0,-1-1 0,1 0 0,-2-1 0,0 1 0,2 2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9:58:32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2251 338 24575,'-7'0'0,"1"0"0,0 0 0,0 0 0,-1 0 0,1 0 0,2 0 0,0 0 0,0 0 0,0 0 0,1 0 0,-1 0 0,-1 0 0,-1 0 0,-6 0 0,-2 0 0,-2 0 0,-9 0 0,-8 0 0,-15 0 0,-7-4 0,-14 0 0,-9-5 0,-1-4 0,-5-2 0,8-4 0,-2-1 0,2 1 0,4-1 0,7 2 0,12 1 0,7 2 0,7 0 0,4 1 0,4 1 0,5 0 0,4 1 0,3 2 0,4 2 0,2 0 0,2 1 0,0-1 0,-2-2 0,0-1 0,-3 3 0,2 1 0,0 1 0,1 2 0,3-1 0,1 2 0,1 1 0,2 1 0,1 1 0,2 0 0,-1 0 0,1 0 0,-2 0 0,0 0 0,0 0 0,-1 0 0,1 0 0,-1 0 0,0 0 0,-1 2 0,-1 3 0,-1 1 0,-3 5 0,5-3 0,-7 5 0,3-1 0,-6 4 0,1 1 0,2-1 0,0 1 0,5-4 0,-1-1 0,3-3 0,0 0 0,3 0 0,0 0 0,-4 3 0,-1 4 0,-3 1 0,1 1 0,2-5 0,1-2 0,3-2 0,1 0 0,1-1 0,-1-1 0,2-1 0,-2-2 0,1 1 0,0 2 0,-2 0 0,0 2 0,-1 0 0,0-1 0,2-2 0,0 1 0,1-1 0,0 2 0,0-1 0,-1 0 0,0-1 0,0 0 0,0 2 0,-1 1 0,1 0 0,1 0 0,-1 0 0,1 3 0,1 4 0,-3 4 0,-1 8 0,-2 7 0,-2 6 0,-2 11 0,2 8 0,-3 9 0,0 6 0,2 2 0,1-5 0,5 15 0,4-30 0,1 42 0,0-53 0,0 42 0,0 0-529,0-30 1,0 2 528,0 0 0,0 1 0,0 4 0,0 0 0,0-4 0,0 0 0,0 6 0,0 1 0,0 4 0,0 0 0,0-1 0,0-1 0,0-3 0,0-1 0,0-4 0,0 0 0,0-2 0,0 0 0,0-4 0,0-1 0,0 5 0,0 1 0,0 3 0,0 0 0,0-1 0,0 0 0,0-1 0,0-1 0,0-7 0,0-2-20,0 38 20,0-7 0,0-11 0,0-6 0,0-1 0,0-5 0,0-5 1056,0-1-1056,0 3 21,0 8-21,0 8 0,0 5 0,0 0 0,0-5 0,0-3 0,-2-2 0,-3-2 0,0 1 0,0 2 0,4 2 0,-3 4 0,-1 9 0,-3 1-603,-2 8 603,5-43 0,0 0 0,-5 47 0,4-46 0,0 0 0,-5 45 0,1-9 0,-1-3 0,2-6 0,-1-2 0,4-5 0,-2-1 0,2-7 0,1 5 0,0-27 0,2 9 603,-2-25-603,1 11 0,0 4 0,4 2 0,0 5 0,-4 5 0,-1 2 0,0 0 0,-3 5 0,2-4 0,1 0 0,-3-2 0,3 3 0,-3 2 0,-1 3 0,0 3 0,1-7 0,2-2 0,-1-4 0,3-5 0,0-5 0,2-1 0,2-4 0,0 3 0,-2 4 0,-2 1 0,0 7 0,0 4 0,0 1 0,0 2 0,0 0 0,0-3 0,3-2 0,1 1 0,0 1 0,0 1 0,0 4 0,-3-3 0,-1 4 0,0 1 0,0-6 0,3 4 0,1-3 0,0-2 0,0 0 0,-4-1 0,-1 2 0,0-1 0,1-2 0,0-5 0,-1 23 0,1-28 0,1 35 0,-1-50 0,0 26 0,0-7 0,0-13 0,4 10 0,0-20 0,0 6 0,0 1 0,0-2 0,0-5 0,0 6 0,0 5 0,0 6 0,0 6 0,0-1 0,0 1 0,1 3 0,3 1 0,1 0 0,3 1 0,0 2 0,1 4 0,3 8 0,-1 5 0,3 3 0,-2 3 0,0 0 0,0-1 0,-3-4 0,0-6 0,-1-8 0,0-7 0,-1-6 0,0-3 0,0-4 0,1-5 0,-1 0 0,1 0 0,2-2 0,-3-1 0,1-3 0,-1-5 0,-1-1 0,1-4 0,-2-3 0,0-1 0,-2-3 0,1-1 0,-1 0 0,2 3 0,0 1 0,1 3 0,0 1 0,0-3 0,-1-2 0,-2-2 0,2-3 0,-4 0 0,5-1 0,-4 0 0,3 6 0,2 1 0,1 3 0,1 5 0,-1 0 0,1 3 0,0 0 0,0 1 0,0-4 0,-2-1 0,-1 0 0,2-1 0,0 3 0,-1-4 0,2 0 0,-2-3 0,0-2 0,-1-1 0,-2-3 0,1 0 0,-1 0 0,1-1 0,-1-2 0,0-2 0,0 0 0,0 2 0,0 2 0,2 1 0,0 0 0,3 0 0,0 0 0,-2 0 0,0 0 0,0 0 0,-2 0 0,1-1 0,-1-1 0,0-2 0,-1-3 0,0 1 0,0-3 0,0 1 0,-1 1 0,1 2 0,1 1 0,2 0 0,1 1 0,-1 0 0,-1-1 0,3 3 0,-4-3 0,6 2 0,-6-3 0,1 1 0,0-1 0,1 1 0,2-1 0,0 0 0,-3 1 0,1-1 0,-1-2 0,-1 2 0,1-1 0,1-1 0,-2 2 0,2-1 0,0 2 0,1 0 0,1-1 0,0 1 0,0-1 0,0 1 0,0-1 0,-1 1 0,-1-1 0,0 1 0,-1-1 0,2-1 0,0 1 0,-1-1 0,0-1 0,0 0 0,1 1 0,1-1 0,0 0 0,0 2 0,0-1 0,0-1 0,0 0 0,0 0 0,0 1 0,-2-1 0,-1 0 0,1-1 0,-1-1 0,2 0 0,1 0 0,0 0 0,0 0 0,0 0 0,0 0 0,0 0 0,0 0 0,0 0 0,3 0 0,4 0 0,-1 0 0,7 0 0,-6 0 0,4 0 0,0 0 0,-3 0 0,3 0 0,-3 0 0,-1 0 0,0 0 0,-2 0 0,-2 0 0,-3 0 0,-1 0 0,0 0 0,0 0 0,-1 0 0,-1 0 0,1 0 0,0 0 0,-1 0 0,-1 0 0,-1 1 0,-2 0 0,1 1 0,-1 1 0,2 0 0,-1-2 0,1 1 0,-1-2 0,0 1 0,-2 1 0,0 1 0,0 0 0,1-1 0,1 1 0,-1-1 0,0 1 0,-1 0 0,1-1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9:58:36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2492 24575,'0'-17'0,"0"1"0,0-11 0,0-9 0,3-12 0,7-11 0,4 4 0,1 6 0,-2 9 0,-5 10 0,-2-1 0,2-1 0,0 2 0,0 4 0,1-2 0,-1-3 0,2-4 0,-1-1 0,-2 4 0,0 1 0,-1 5 0,1 2 0,-4-1 0,3 0 0,-3 3 0,1 1 0,1 1 0,-1 2 0,-1-2 0,1 3 0,-1 0 0,1 0 0,1-6 0,-2 10 0,1-8 0,2 6 0,1-3 0,-1-2 0,0 0 0,0-1 0,0 0 0,3 1 0,-3-1 0,0 4 0,-1-3 0,-1 3 0,0 0 0,1 0 0,2 1 0,-1-5 0,3 1 0,0-2 0,0-1 0,2 2 0,-1-1 0,-1 2 0,0 0 0,1 1 0,1-1 0,0-1 0,2-2 0,-1-2 0,0 0 0,1 0 0,-1 0 0,0 0 0,1 0 0,-1 3 0,-1 1 0,0 2 0,0 2 0,0 0 0,-1 3 0,0 1 0,0 0 0,0 0 0,0 0 0,-1 0 0,1 0 0,2 0 0,2-1 0,1-3 0,2 2 0,-3 0 0,4 1 0,-2 3 0,-2 1 0,2-1 0,0-1 0,-4 3 0,5-3 0,-2-5 0,0 6 0,8-8 0,-4 9 0,6-5 0,-1-1 0,1-2 0,-4 0 0,-1 4 0,0 0 0,1 2 0,4 0 0,-5 0 0,1 1 0,-5 0 0,2 0 0,0-1 0,1 0 0,2 0 0,-2 1 0,0 0 0,-3 1 0,-1 2 0,0 0 0,-2 1 0,2 0 0,1-1 0,3-1 0,2-2 0,0 0 0,0 1 0,-2 1 0,-2 2 0,-1 1 0,-1 1 0,-2 2 0,-1 3 0,-1 0 0,-3 0 0,-2 0 0,0 0 0,1-2 0,1 0 0,1-2 0,3-1 0,4 0 0,4-3 0,4 1 0,0-1 0,1 1 0,-4 3 0,0-1 0,-1 1 0,1 0 0,3 2 0,-3 1 0,5 1 0,7 0 0,-10 0 0,11-2 0,-17-2 0,13 1 0,-10 0 0,9 3 0,-10-3 0,5 0 0,1-1 0,-1 2 0,0 2 0,-3 0 0,-4 0 0,-4 0 0,-4 0 0,1 0 0,0 0 0,-2 0 0,-1 0 0,-2 0 0,-1 0 0,0 0 0,-1 0 0,0 0 0,1 0 0,0 0 0,-3 0 0,-5 0 0,0 1 0,-2 3 0,5-2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9:58:43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24575,'0'7'0,"0"1"0,0 0 0,0 1 0,0 0 0,0 1 0,0-1 0,0 0 0,0 0 0,0-1 0,0 1 0,0 0 0,0 0 0,0 0 0,0 0 0,0 3 0,0 1 0,0 7 0,0 46 0,0-37 0,0 31 0,0-51 0,0 1 0,0-2 0,0 3 0,0-5 0,0 2 0,0-1 0,0-3 0,0-3 0,0-6 0,0-7 0,0-6 0,0-7 0,0-5 0,0-1 0,0 0 0,0 5 0,0 4 0,0 1 0,0 3 0,0 1 0,0 3 0,0 3 0,0 2 0,0 0 0,0 0 0,0 0 0,0 0 0,0 0 0,0 0 0,0 0 0,0 1 0,0 2 0,0 1 0,0 2 0,0-1 0,0 1 0,0 0 0,0-1 0,0 0 0,0-2 0,0-1 0,0-1 0,0-1 0,0 1 0,0 0 0,0 3 0,0 3 0,6 9 0,0 0 0,5 5 0,-4-2 0,1 0 0,-1-1 0,1-1 0,1-2 0,0-1 0,-1 0 0,-2-1 0,1-1 0,-2-1 0,1-1 0,0 0 0,-1 2 0,0-1 0,1 0 0,-1-2 0,1 2 0,-2 0 0,0 0 0,1 0 0,0-2 0,0 0 0,1 0 0,0 2 0,2 0 0,-2 2 0,0 1 0,-2-1 0,0 0 0,2 0 0,0 2 0,2-2 0,-2 1 0,-1-1 0,0-1 0,-1 1 0,1-1 0,-2 1 0,1-2 0,0 0 0,-1-1 0,1 0 0,-2 1 0,1 0 0,0 0 0,0 1 0,0-2 0,-1 2 0,-1 0 0,0 1 0,-1-1 0,0 0 0,0 0 0,-2 0 0,-1 1 0,-4-2 0,-1 1 0,0-1 0,0 0 0,2 2 0,-1-2 0,-1 0 0,3 2 0,-3-2 0,3 3 0,-2-1 0,-1 0 0,0 0 0,1-2 0,-1 1 0,0 0 0,2 1 0,2 0 0,0-2 0,1 1 0,-1-2 0,1 1 0,-1 0 0,2-1 0,-1 1 0,0 0 0,1 1 0,-1-1 0,-1 1 0,1 2 0,-2 0 0,2 1 0,1-1 0,-1-2 0,2 0 0,-1 0 0,-1 0 0,1 1 0,0 0 0,0-1 0,1-1 0,-1 2 0,-1-2 0,2 2 0,1 0 0,0 0 0,0-1 0,-2 0 0,0 1 0,0-1 0,0 2 0,2-2 0,0 2 0,0-1 0,0 0 0,0 7 0,0-7 0,0 2 0,0-16 0,0 3 0,0-7 0,0 5 0,0-1 0,-5 0 0,-2-3 0,0-4 0,2 5 0,5-2 0,0 7 0,0-6 0,0 0 0,0 0 0,0 1 0,0 3 0,0 0 0,0 0 0,0 0 0,0 0 0,0 0 0,0 0 0,0 0 0,0 1 0,0 2 0,0 1 0,0 1 0,0 1 0,0-2 0,0 1 0,0-2 0,0 2 0,0-1 0,0 2 0,0-1 0,0 0 0,0 1 0,0 0 0,0 2 0,3 6 0,0 2 0,6 8 0,-1 1 0,0 3 0,-1 0 0,-3-4 0,3 0 0,-4-8 0,1 4 0,-2-4 0,0 1 0,0 1 0,2-3 0,-2 0 0,0-1 0,2-1 0,-2 1 0,0-2 0,2-1 0,-3 0 0,2-1 0,0-1 0,1 0 0,-1 0 0,-1-2 0,-1-1 0,-1-2 0,2-3 0,0-3 0,0-2 0,2-1 0,-1 1 0,-1 3 0,0 1 0,-1 0 0,0 1 0,2 3 0,-1 1 0,0 2 0,0 0 0,0 0 0,-1 4 0,3-1 0,0 2 0,0 2 0,2 1 0,-3 1 0,1 0 0,-1-2 0,-1 0 0,-1-2 0,1-1 0,0 0 0,-1-3 0,1-1 0,-2-2 0,1-1 0,1 0 0,1-1 0,-1 2 0,-3 2 0,-2 0 0,-6 6 0,3-1 0,-5 5 0,4-1 0,-2 2 0,0-1 0,0 1 0,1-2 0,-1-2 0,0-4 0,0-1 0,1 0 0,2 2 0,3 0 0,1 2 0,2 1 0,0 1 0,0 0 0,0 1 0,0 2 0,0-2 0,0 0 0,-1 0 0,-1-1 0,-1 0 0,1 1 0,1-1 0,1 0 0,-1 1 0,-2-1 0,1 0 0,-2-1 0,1 2 0,-1-3 0,-1-1 0,2 1 0,1-2 0,1 0 0,-1-1 0,0 1 0,-2 0 0,2 2 0,-1 1 0,-2-1 0,2 0 0,-2-2 0,2-2 0,1-2 0,1-1 0,1-2 0,0-3 0,0-1 0,0-5 0,0-1 0,0-1 0,0-1 0,0 3 0,0 3 0,0-1 0,0 2 0,0 2 0,2 0 0,0 1 0,3 3 0,-2-3 0,3 1 0,-4-1 0,2 1 0,0 1 0,0 1 0,0 2 0,0 0 0,-1 1 0,-1-1 0,0 0 0,0 0 0,1 0 0,-1 0 0,1-1 0,0 1 0,0 0 0,0-1 0,0 1 0,0-1 0,1 2 0,0 0 0,-1 1 0,0 0 0,1 0 0,-1-4 0,0 3 0,0-4 0,0 3 0,1-1 0,-2-1 0,-1 3 0,-3-1 0,0 1 0,0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9:59:36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46 151 24575,'0'83'0,"0"-53"0,0 56 0,0-69 0,0-4 0,0 2 0,0 0 0,0-2 0,0 0 0,0 0 0,0 0 0,0 0 0,0 2 0,0 0 0,0-2 0,0 0 0,0-2 0,1-2 0,1 0 0,0 0 0,1-1 0,-1-3 0,-1-2 0,1-1 0,0 0 0,-2 0 0,0 2 0,0-1 0,0 1 0,0-4 0,0-9 0,0-6 0,0-9 0,0 2 0,0 2 0,0 0 0,0-1 0,0-8 0,0-2 0,0 1 0,0-6 0,0 2 0,0-3 0,0 1 0,0 5 0,0 3 0,0 3 0,0 5 0,-1 4 0,-1 4 0,-1 0 0,1 0 0,1 2 0,1 1 0,0 2 0,0-2 0,0 0 0,0 1 0,0 1 0,0 2 0,-1 2 0,-1 0 0,0 0 0,1 0 0,0-1 0,1 2 0,0 8 0,0 6 0,0 14 0,0-6 0,0 6 0,3-11 0,1 1 0,2 1 0,2 0 0,-2-4 0,1-1 0,-1-3 0,-1 0 0,1 0 0,1-1 0,-3 1 0,3-1 0,1-2 0,-1-1 0,0-3 0,0-1 0,-2 0 0,0 1 0,1 1 0,0 0 0,-1 0 0,2 0 0,-1 2 0,0-1 0,-1 0 0,-1-1 0,-1-1 0,1 0 0,1 0 0,0 0 0,0 1 0,-1-1 0,0 1 0,0 2 0,0 0 0,0 0 0,-1 2 0,0-2 0,0 1 0,0-1 0,-1-1 0,0 0 0,0 0 0,0 0 0,0 0 0,-1 0 0,0 0 0,1 1 0,0 1 0,0 3 0,-2-1 0,0 0 0,0-2 0,0 0 0,0-1 0,0 1 0,0 0 0,0 0 0,0 3 0,0-1 0,0 1 0,0 0 0,0 0 0,0 0 0,0 0 0,-2-1 0,0 0 0,-2 0 0,-1-1 0,1 0 0,-1-1 0,1-1 0,1 0 0,-1 0 0,1 0 0,0 0 0,-2-1 0,0-1 0,-1-2 0,1-1 0,1 0 0,0 0 0,0 0 0,1 0 0,-1 0 0,0 0 0,1 0 0,-1 0 0,0 0 0,-1 0 0,0 0 0,0 0 0,-1 0 0,1-2 0,-1 0 0,1 0 0,1-2 0,0 2 0,0 0 0,0 0 0,1 2 0,0 0 0,-1 0 0,1 1 0,0 2 0,0 3 0,-1 1 0,1 1 0,0 0 0,0 1 0,0-1 0,1-3 0,0-6 0,2-7 0,0-5 0,0-7 0,0-4 0,0-3 0,0 0 0,0 0 0,0 3 0,0-1 0,0 0 0,2 1 0,1 2 0,1 4 0,-2 2 0,1 2 0,-1 1 0,0 2 0,0 4 0,-1 3 0,0 0 0,1 0 0,0 0 0,0-1 0,-2-1 0,0-2 0,0 5 0,0 3 0,0 6 0,0 5 0,0 3 0,0 5 0,0 3 0,0-2 0,0-3 0,0-4 0,0-4 0,0-1 0,0 1 0,0 0 0,0 0 0,0-1 0,0-1 0,0-3 0,1-1 0,1 0 0,0 0 0,1-1 0,-1 0 0,1-1 0,0-1 0,1 0 0,-1 0 0,0 0 0,0 0 0,1 0 0,-1-2 0,3-5 0,-3 2 0,3-6 0,-4 5 0,2-3 0,3-1 0,-2-1 0,1-1 0,-2-2 0,1 1 0,-1 0 0,-2 0 0,2 6 0,-1 4 0,-1 3 0,0 7 0,-2 4 0,0 6 0,-3 7 0,-1 2 0,-2-1 0,0-4 0,1-6 0,2-2 0,1-2 0,1-2 0,1 0 0,0-1 0,0-4 0,0-5 0,0-4 0,0-3 0,2-2 0,0 0 0,1 1 0,-1 3 0,-4 4 0,-1 4 0,-4 8 0,-3 2 0,-2 7 0,-3 2 0,4-7 0,-2 2 0,7-9 0,0 0 0,0-3 0,2-2 0,0-2 0,0 0 0,1 0 0,-1 0 0,1 0 0,-1-1 0,2-2 0,0-5 0,2-7 0,0-4 0,0-8 0,0-8 0,0-6 0,0-5 0,0 2 0,2 7 0,3 8 0,2 9 0,2 6 0,-1 5 0,-2 1 0,-1 3 0,-1 3 0,0 1 0,-1 3 0,-2 3 0,0 0 0,-1 13 0,0-2 0,0 14 0,-3-10 0,-3 7 0,-1-8 0,-1 2 0,0-1 0,-1 0 0,0-2 0,0 2 0,0 2 0,-1-1 0,0 0 0,2-3 0,0-3 0,2-1 0,0 0 0,2-2 0,2-4 0,-1-1 0,2-2 0,1-1 0,0 0 0,0 0 0,0-1 0,0 1 0,0-1 0,0 0 0,0 1 0,0-3 0,5-6 0,0 0 0,4-4 0,1 0 0,-1 0 0,0-3 0,-1 2 0,1 1 0,-2 2 0,-1 0 0,2 3 0,-3 0 0,3-2 0,-3 1 0,1-1 0,1 1 0,0 1 0,-1-1 0,0 3 0,-1-2 0,2 1 0,-1 1 0,-1 0 0,1 2 0,-2 0 0,0 0 0,-1 1 0,-2 2 0,0 2 0,-4 5 0,0 2 0,-4 5 0,1-1 0,2 1 0,-1-4 0,2 0 0,1-3 0,0 0 0,1-3 0,1 0 0,0-3 0,0-4 0,0-4 0,0-5 0,5-15 0,2-2 0,0-1 0,0 4 0,-4 12 0,-1-2 0,2 4 0,-2 0 0,1 0 0,-1 1 0,-2-1 0,0 0 0,0 0 0,0 0 0,0 0 0,0 0 0,0-4 0,0-1 0,0-1 0,0-3 0,0 0 0,-1-1 0,-2-1 0,-1-1 0,0-1 0,-1-3 0,2 0 0,0 0 0,1 2 0,1 4 0,-1 5 0,-2 7 0,0 4 0,1 3 0,2 3 0,-1 2 0,0 3 0,0 0 0,-1 1 0,3 3 0,0 2 0,0-1 0,0 0 0,0-4 0,0 3 0,0 1 0,0 0 0,0 0 0,0-4 0,0 0 0,0 0 0,0 0 0,0 0 0,0 0 0,0 0 0,0 0 0,0 0 0,4 2 0,-3-4 0,4 3 0,-2-5 0,2-2 0,3 1 0,-3 0 0,1 3 0,-2 2 0,1-2 0,-1-1 0,-2-1 0,0-1 0,0 0 0,0 0 0,2-1 0,-1 0 0,-1 0 0,1 0 0,-1-1 0,1-1 0,1-1 0,-1 0 0,1 0 0,-1 0 0,1 0 0,0 0 0,1 0 0,0 1 0,3 3 0,1 2 0,-2 0 0,0 1 0,-2-2 0,-1-1 0,-1 0 0,1-1 0,0 1 0,-1-1 0,3 3 0,0 0 0,2 2 0,-1 1 0,0 0 0,-1 0 0,-1 0 0,1-2 0,-1-3 0,-4-2 0,0-9 0,-4-4 0,-4-5 0,-17-30 0,12 24 0,-16-29 0,17 30 0,-5-6 0,-1-1 0,1-2 0,4-1 0,2 0 0,1 5 0,0 5 0,1 1 0,4 5 0,0 3 0,1 3 0,-1 4 0,-1 2 0,2 1 0,0 1 0,0-1 0,1 0 0,-2 0 0,0 0 0,1 0 0,0-1 0,1 1 0,-1 1 0,-1 1 0,1 0 0,-1 0 0,1 0 0,-1 0 0,2-1 0,1-1 0,-1 0 0,0 0 0,0 1 0,0-1 0,2 1 0,0 3 0,0 4 0,4 7 0,-1-4 0,3 6 0,-3-8 0,1 3 0,0-1 0,0 0 0,0 0 0,1 2 0,-1 1 0,1 2 0,-2-2 0,0-1 0,-1-2 0,0 0 0,0 0 0,2 0 0,-1 0 0,-1 0 0,1 0 0,1-1 0,-1-2 0,1 1 0,-1-1 0,-1 2 0,-1-1 0,2-2 0,-1-1 0,0-1 0,0 0 0,0 1 0,0-1 0,0 1 0,-1-1 0,1 0 0,0 0 0,1 0 0,-1 1 0,1 2 0,3-1 0,-5 1 0,2 1 0,-1 0 0,1 1 0,1 1 0,1 0 0,-1 0 0,2-1 0,0 1 0,1-1 0,-1 1 0,0-1 0,0-1 0,1 0 0,-3 0 0,0-2 0,-1 2 0,-1-1 0,0-1 0,0-1 0,-2-3 0,-1-1 0,-6 0 0,-5 0 0,-5 0 0,4 0 0,-2 0 0,6 0 0,2 0 0,0 0 0,1 0 0,-2 0 0,1 0 0,-3 0 0,5 0 0,-3 0 0,0 0 0,1 0 0,-1 0 0,0 0 0,1-2 0,1-1 0,-1-2 0,1 1 0,1 1 0,1-1 0,2 0 0,-1 0 0,1 0 0,1 0 0,0 1 0,1-4 0,-1-3 0,-1-3 0,-1-6 0,1-12 0,1-11 0,1 14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14:2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1 710 24575,'0'8'0,"0"0"0,0 5 0,0 3 0,0 5 0,0 4 0,0-4 0,0-1 0,0-4 0,0 1 0,0 0 0,0-4 0,0 3 0,0-3 0,0 0 0,0 3 0,0-2 0,0 0 0,0-1 0,3-3 0,0-1 0,1 0 0,1 0 0,-1 0 0,1 1 0,0 3 0,1 1 0,-1-1 0,0-3 0,-1-1 0,1 0 0,-1 0 0,1 0 0,0 0 0,2 0 0,0 0 0,0-1 0,-1-1 0,1-1 0,1 1 0,1 2 0,0-2 0,0 0 0,0-1 0,3-1 0,1 2 0,1-2 0,1 0 0,2 2 0,0 0 0,3 2 0,-3-3 0,0 0 0,0 2 0,0-1 0,3 0 0,-2-1 0,7 3 0,-8-5 0,9 4 0,-7-4 0,5 2 0,1 2 0,-4-1 0,-1 2 0,0 0 0,1-2 0,0 1 0,-1-3 0,0 0 0,-2 2 0,2-1 0,-4 1 0,1 0 0,0 1 0,0 1 0,0-2 0,0-2 0,0 0 0,-2 1 0,1-1 0,-2 2 0,-1-1 0,0 0 0,0 1 0,2 1 0,1 1 0,2-1 0,-2 0 0,1 0 0,0-2 0,0 1 0,2 0 0,0 0 0,0 1 0,2-2 0,0 2 0,2 0 0,2 0 0,0 0 0,0-1 0,0-1 0,-1 0 0,1 1 0,0-1 0,0 0 0,-3 0 0,-2-2 0,-2 1 0,-1-3 0,-1 3 0,-2-1 0,-1-1 0,-1-1 0,1 0 0,3 0 0,1 1 0,-3-1 0,2 0 0,1 2 0,1-1 0,8 0 0,-13-1 0,7 0 0,-7 1 0,2-1 0,3-2 0,-7 0 0,2 0 0,-4 0 0,3 0 0,1 0 0,0 0 0,0 0 0,-5 0 0,1 0 0,0 0 0,0 0 0,0 0 0,0 0 0,-2 0 0,0 0 0,0 0 0,0 0 0,1 0 0,1 0 0,0 0 0,0 0 0,1 0 0,-1 0 0,-1 0 0,-2 0 0,0 0 0,-2 0 0,-1-1 0,1-2 0,1 1 0,0 0 0,1-1 0,-1 1 0,-1 0 0,1-1 0,1 1 0,2-1 0,1 1 0,0 0 0,0-1 0,0 1 0,0-2 0,3 1 0,1 1 0,0-2 0,0 1 0,-1 1 0,1-2 0,1 1 0,-2-1 0,-2-1 0,-2 3 0,1-2 0,-1 1 0,-2 1 0,-2-5 0,-2 5 0,2-6 0,-2 1 0,3-1 0,1 1 0,-1 0 0,2-3 0,0-1 0,1-2 0,2-3 0,1-1 0,0 0 0,-3-4 0,-1 5 0,0-1 0,1 0 0,0 0 0,-1 0 0,-2 2 0,-3-2 0,1 3 0,-1 1 0,0 1 0,0 4 0,0 1 0,-2 1 0,0-2 0,0-4 0,0-2 0,0-5 0,0-2 0,0 0 0,0-3 0,-2-2 0,-3-1 0,-1-2 0,-2 2 0,-1 2 0,1 3 0,0 1 0,-1 0 0,-3 2 0,-1-2 0,-1 0 0,-1 1 0,2 0 0,0 2 0,4 4 0,1 1 0,3 5 0,1 1 0,-2 1 0,-1 0 0,-1-3 0,-1 1 0,0-1 0,0 0 0,0 0 0,2-1 0,0 3 0,2 1 0,3 1 0,0 1 0,2 0 0,0 0 0,1 0 0,2 2 0,3 1 0,3 1 0,1 0 0,3 0 0,3 0 0,1 0 0,1 0 0,0 0 0,0 0 0,1 0 0,0-1 0,2-2 0,-1-1 0,3 1 0,0 2 0,-2 1 0,0 0 0,0 0 0,5 0 0,4 0 0,1 0 0,-1 0 0,-3 0 0,-2 0 0,-1 0 0,1 0 0,0 0 0,0-2 0,0-2 0,0 1 0,0 0 0,-1 2 0,1 1 0,4-3 0,6-1 0,2 0 0,4 0 0,0 0 0,1 0 0,4 0 0,1 0 0,6 0 0,2-1 0,-1 0 0,-1 0 0,0 5 0,3 0 0,-1 0 0,11 0 0,-20 0 0,18-4 0,-19 0 0,8 0 0,-7 0 0,1 4 0,0 0 0,-1 0 0,1 0 0,-5 0 0,-2 0 0,1 0 0,-4 0 0,3 0 0,1 0 0,-4 0 0,5 0 0,-3 0 0,0 0 0,0 0 0,-1 0 0,3 0 0,3 0 0,2 0 0,-4 0 0,0 0 0,-1 0 0,4 0 0,-1 0 0,-5 0 0,-3 0 0,-3 0 0,-2 0 0,0 0 0,-4 0 0,-2 0 0,2 0 0,4 0 0,0 0 0,-1 0 0,-3 0 0,-2 0 0,3 0 0,7 0 0,1 0 0,4 0 0,1 0 0,1 0 0,4 0 0,8 0 0,2 0 0,-1 0 0,-1 0 0,-6 0 0,-1 3 0,1 1 0,-1 1 0,-1-2 0,1-2 0,1-1 0,-5 0 0,9 6 0,-23-4 0,14 5 0,-17-7 0,4 3 0,0 0 0,-6 1 0,0 1 0,1-2 0,-1 1 0,1-2 0,-1 1 0,1 1 0,-1-1 0,1 0 0,-1-3 0,0 2 0,4 2 0,4-1 0,1 0 0,-1-2 0,-2 2 0,0 0 0,3 0 0,6-1 0,0-2 0,-2 0 0,-2 2 0,-1 1 0,-3 2 0,-1-1 0,-3-3 0,-2-1 0,0 0 0,0 0 0,-1 0 0,1 0 0,0 2 0,0 1 0,-1 1 0,1-1 0,0-2 0,0-1 0,-3 0 0,2 0 0,3 0 0,0 0 0,6 0 0,-1 0 0,-1 0 0,2 0 0,-1 0 0,-1 0 0,-1 0 0,-1 0 0,1 0 0,1 0 0,3 0 0,-2 0 0,2 0 0,6 0 0,1 0 0,1 0 0,1 0 0,-6 0 0,11 0 0,-20-3 0,11-1 0,-20-2 0,5 0 0,1 0 0,-1-3 0,6-1 0,0-1 0,1 1 0,-5 2 0,-6 2 0,0-2 0,-2 2 0,-2 1 0,-4 0 0,-2 2 0,0-1 0,-1 1 0,-2 0 0,-1-1 0,-2 2 0,0 1 0,-2-1 0,0 0 0,-2-1 0,0-1 0,0-1 0,0 0 0,0-1 0,0 1 0,0-1 0,0 2 0,0-1 0,0 1 0,0-1 0,0 0 0,0-4 0,1-1 0,2-5 0,-1-9 0,2-3 0,0-6 0,-1-3 0,3 0 0,-2 0 0,1 4 0,-2 5 0,-2 6 0,1 4 0,0 4 0,1 3 0,-1 5 0,-2 1 0,0 1 0,-1 1 0,-1 0 0,-1 1 0,0-1 0,-6-1 0,-3 0 0,-1-1 0,-1 1 0,6-1 0,1 2 0,0-1 0,2 2 0,-1 1 0,1 0 0,-2 0 0,0-1 0,-2-1 0,0-1 0,0 1 0,0 1 0,0 1 0,0 0 0,0-1 0,0-1 0,-1-1 0,1 1 0,0 1 0,0 1 0,0 0 0,0 0 0,0 0 0,0-2 0,0 0 0,0 0 0,-1-1 0,1 3 0,0 0 0,0 0 0,-3-2 0,-1-2 0,0 1 0,-3 0 0,3 3 0,-1-2 0,-8-1 0,12 1 0,-11 0 0,10 2 0,-6 0 0,-3 0 0,3 0 0,-4 0 0,1 0 0,3 0 0,0 0 0,1 0 0,3 0 0,-1 0 0,2 0 0,3 0 0,-3 0 0,-2 0 0,0 0 0,-3 0 0,1 0 0,-1 0 0,0 0 0,0 0 0,0 0 0,0 0 0,1 0 0,3 0 0,2 0 0,0 0 0,-2 0 0,0 0 0,0 0 0,2 0 0,0 0 0,-2 0 0,-1 0 0,-1 0 0,1-2 0,0 0 0,1 0 0,1-1 0,-2 3 0,-1-2 0,-2-1 0,0-1 0,-3 1 0,1 1 0,0-1 0,-2 1 0,3 0 0,-2-1 0,-1 0 0,0-1 0,-3 1 0,-1 0 0,0 0 0,0 0 0,1 0 0,-1 0 0,0-1 0,4 1 0,0-2 0,-5 1 0,9 1 0,-9-2 0,11 2 0,-5 1 0,-1-3 0,-3 2 0,-1-4 0,0 1 0,4 3 0,1-3 0,0 3 0,2-1 0,-2-1 0,4 1 0,2 1 0,2 0 0,-1 3 0,-1 0 0,-4 0 0,-3 0 0,2 0 0,-3 0 0,1 0 0,-2 0 0,-2 0 0,0 0 0,0 0 0,0 0 0,-2 0 0,-3 0 0,-1 0 0,0 0 0,1 0 0,-1 0 0,0 0 0,-3 0 0,2 0 0,-2 0 0,-6 0 0,-2 0 0,0 0 0,3 0 0,7 0 0,6 0 0,1 0 0,0 0 0,0 0 0,3 0 0,4 0 0,5 0 0,3 0 0,1 0 0,-3 0 0,-2 0 0,1 0 0,-3 0 0,2 0 0,1 0 0,1 0 0,-1 0 0,0 0 0,-1 0 0,-1 0 0,-1 0 0,1 0 0,-4 2 0,4 1 0,-5-1 0,-1 0 0,-4-2 0,1 0 0,-1 0 0,1 0 0,3 2 0,1 0 0,-1 1 0,0-1 0,-3 0 0,3 2 0,-4-1 0,-1 2 0,-5-2 0,-2 2 0,2 1 0,-2-2 0,-1 1 0,-2-1 0,2 2 0,3 1 0,3-1 0,3 0 0,1 0 0,1-1 0,1-2 0,4 0 0,0-1 0,0 2 0,-1 1 0,0 1 0,-1 0 0,-1 0 0,-2 0 0,0 0 0,3-1 0,-1-2 0,0 1 0,-2 0 0,0 1 0,2 0 0,1-1 0,-2 0 0,1-1 0,0 1 0,1-1 0,-1-3 0,0 2 0,0 0 0,1 1 0,1-1 0,-1-2 0,3 2 0,0 0 0,0 1 0,0-1 0,-3-2 0,2 0 0,-1 0 0,-2 2 0,0 2 0,-10-1 0,10 0 0,-14-3 0,20 0 0,-10 0 0,10 0 0,-1 0 0,-1 0 0,-3 0 0,-1 0 0,-4 0 0,4 0 0,1 0 0,0 0 0,2 0 0,2 0 0,0 0 0,2 0 0,1 0 0,-1 0 0,4 1 0,-1 1 0,-1 0 0,-2 0 0,0 0 0,-1-2 0,1 0 0,1 0 0,1 0 0,-1 0 0,-1 0 0,-1 0 0,1 0 0,0 0 0,-1 0 0,0 0 0,2 0 0,-2 0 0,0 0 0,0 0 0,-4 0 0,-3 0 0,-1 0 0,-6 0 0,-2 0 0,-3 0 0,-2 0 0,-1 0 0,1 0 0,0 0 0,-4 0 0,2 0 0,-3 0 0,0 0 0,3 0 0,-3 0 0,5 0 0,4 0 0,3 0 0,4 0 0,0 0 0,1 0 0,2 0 0,5 0 0,-6 0 0,13 0 0,-7 0 0,10 0 0,-2 0 0,0 0 0,-3 0 0,-2 0 0,1 0 0,1 0 0,3 0 0,0 0 0,0 0 0,0 0 0,-3 0 0,-2 0 0,1 0 0,-3 0 0,1 0 0,-2 0 0,-2 0 0,0 0 0,-2 0 0,-2 0 0,-1 0 0,-1 0 0,0 0 0,0 0 0,0 0 0,0 0 0,0 0 0,0 0 0,0 0 0,-3 0 0,-3 0 0,-3 0 0,-5 0 0,-3 0 0,0 0 0,0 0 0,1 0 0,-1 0 0,0 0 0,4 0 0,6 0 0,6-2 0,1-2 0,3 1 0,3 0 0,6 2 0,3 1 0,1 0 0,0 0 0,0 0 0,0 0 0,1 0 0,2 0 0,2 0 0,0 0 0,0 0 0,0 0 0,1 0 0,-1 0 0,-1 0 0,-2 0 0,0 0 0,1-2 0,0 0 0,0-1 0,0 1 0,-2 0 0,0 0 0,-4-1 0,-2 1 0,1 2 0,1 0 0,-1 0 0,-1 0 0,0 0 0,1 0 0,4-2 0,0-1 0,1 1 0,1 0 0,0 2 0,0 0 0,0 0 0,-2 0 0,0 0 0,0 0 0,0 0 0,0 0 0,0 0 0,-2 0 0,-2 0 0,-1 0 0,-1 0 0,1 0 0,0 0 0,1 0 0,3 0 0,1 0 0,0 0 0,1 0 0,1 0 0,1 0 0,0 0 0,-1-1 0,1-2 0,-1 1 0,2 0 0,-1 1 0,1 1 0,1 0 0,1-1 0,-1-2 0,-2 1 0,1 0 0,-1 1 0,2-1 0,0 0 0,0-1 0,0 1 0,0 1 0,0-1 0,-1 0 0,-1 1 0,-2 1 0,3-2 0,0-1 0,-1 1 0,2 0 0,-1 2 0,2 0 0,0 0 0,-2 0 0,0 0 0,-2 0 0,-2 0 0,0 0 0,1 0 0,1 0 0,2 0 0,2 1 0,1 3 0,2 1 0,0 2 0,0 1 0,0-1 0,0-1 0,1-1 0,1-2 0,-1-1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14:40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2708 24575,'43'0'0,"-5"0"0,11 0 0,1 0 0,4 0 0,18 0 0,25 0 0,-34 0 0,27 0 0,-31 0 0,20 0 0,7 0 0,11 0 0,-5 0 0,1 0 0,-5 0 0,-20 0 0,-9 0 0,-7 0 0,-5 0 0,1 0 0,-1 0 0,1 0 0,-1 0 0,4 0 0,4 0 0,1 1 0,-2 5 0,1 3 0,-1-1 0,6 0 0,2-2 0,-1 2 0,5 1 0,4 1 0,5-1 0,8-2 0,4 1 0,5-2-593,3-1 593,1 4 0,-1-2 0,1 3 0,-2 1 0,1-4 0,0 2 0,0 1 0,-45-2 0,1 0 0,1 0 0,1 0 0,2 1 0,1-1 0,1-2 0,-1-1 0,0 1 0,0 0 0,0 1 0,1 1 0,-1-1 0,0-1 0,-3 2 0,0-1 0,-1-1 0,0-1 0,6 2 0,-3 0 0,20 4 0,-16-4 0,-3 0 0,-10 2 0,36 1 0,-31-1 0,10 0 0,1 1 0,5-1 0,3-3 0,5 2 0,1-3 0,0 1 0,-1-2 0,9-4 0,2 0 30,8 0-30,-1 0 0,-4 0 0,-11 0 0,-7 0 0,-7 0 0,-9 0 0,-4 0 0,-11 0 0,-3 0 0,-1 0 563,0 0-563,0 0 0,0 0 0,1 0 0,-1 0 0,2 0 0,4 0 0,4 0 0,5 0 0,4 0 0,0 0 0,4 0 0,2 0 0,7 0 0,6-3 0,3-2 0,0-3 0,0-2 0,0 0 0,-1 1 0,-4 0 0,-8 0 0,-8 1 0,-7 0 0,-2 3 0,0-2 0,0 2 0,-4 1 0,-1 0 0,-2 1 0,0-1 0,5-3 0,1-1 0,-3 2 0,-2 3 0,1-1 0,14-1 0,-16-3 0,24 0 0,-20 1 0,18-1 0,-1 0 0,0 0 0,7 0 0,1-5 0,7 2 0,-7-2 0,-8 1 0,-7 0 0,-8-7 0,-4 2 0,-2 2 0,-4 0 0,-5 5 0,-1-1 0,-8 2 0,1 1 0,-1 2 0,1 1 0,1 0 0,0 1 0,-3 0 0,0-1 0,-1 2 0,1-1 0,0 1 0,0 0 0,0 0 0,2 0 0,0 1 0,0 2 0,4 0 0,0-1 0,1-2 0,2-1 0,1-1 0,3 1 0,2-1 0,0-1 0,8-2 0,5 1 0,10 0 0,2 0 0,-3 2 0,-4-2 0,-5-1 0,-2 3 0,-4 1 0,-2 4 0,-3-3 0,-3 0 0,0-1 0,-4 1 0,2 0 0,-2-1 0,0 0 0,-4 0 0,-8 3 0,-2 1 0,-3-2 0,0 0 0,8-1 0,-13 1 0,12 2 0,-10 0 0,6-2 0,-1-2 0,1 1 0,0-2 0,-4 2 0,-1 1 0,1-3 0,0 2 0,3-3 0,4-3 0,1 2 0,9-3 0,4-3 0,4-3 0,0-3 0,-6 2 0,-2 4 0,-1 0 0,-2 1 0,0-1 0,-3 1 0,-2-1 0,1-2 0,-2 0 0,0 0 0,0 2 0,0-1 0,1-1 0,-2-1 0,-3 2 0,0 1 0,-2 3 0,-2 0 0,-2 1 0,0-1 0,2-2 0,4-3 0,3-2 0,0-1 0,-3 2 0,-3 3 0,-4 3 0,-2 1 0,0 0 0,-2 0 0,-1-3 0,0-1 0,1-3 0,1-1 0,0 1 0,2-4 0,-2-1 0,1 0 0,-2 1 0,-4-5 0,3-3 0,-1-9 0,2-4 0,2-25 0,-1 28 0,0-19 0,-4 38 0,2-5 0,-1 2 0,-1 6 0,0 3 0,-1 2 0,0 0 0,1-4 0,1-4 0,0-7 0,2-4 0,3-6 0,2 1 0,2 4 0,1-4 0,-3 6 0,-1 1 0,-2 4 0,-2 7 0,0 0 0,0 1 0,1-2 0,0 1 0,0 0 0,-1 0 0,1 2 0,-1 2 0,0 2 0,-1 2 0,-2 0 0,1 0 0,-1 0 0,-1 0 0,2 0 0,-1-2 0,0-3 0,3 1 0,0 0 0,0 0 0,1 0 0,0-3 0,0-1 0,0 0 0,-1-2 0,1 0 0,1 0 0,-2 1 0,2 2 0,0-4 0,1 2 0,0-2 0,-2 2 0,-2 4 0,0-1 0,2 1 0,1 1 0,0-3 0,-1 2 0,0-3 0,5-9 0,-3 8 0,6-11 0,-5 5 0,3-7 0,0 1 0,0 0 0,0 1 0,0-2 0,0 0 0,0 2 0,-1 5 0,0-1 0,0 4 0,-2 4 0,0 1 0,1 4 0,-1 1 0,-2 0 0,-1 3 0,-1 0 0,0 1 0,0 1 0,0-1 0,2 0 0,-1-2 0,0 1 0,0 2 0,-2 2 0,1 1 0,1-1 0,-2 0 0,1 0 0,-1 1 0,-1-1 0,1 2 0,2-2 0,1 0 0,1-1 0,0 1 0,0-1 0,0 2 0,0 1 0,-1-1 0,-2 3 0,0 0 0,1 0 0,1 0 0,-1 0 0,-1 0 0,0 0 0,-1 0 0,1 0 0,0 0 0,-2 0 0,2 0 0,0 0 0,0 0 0,2-2 0,1 0 0,0-1 0,0 1 0,2-2 0,-3 3 0,5-3 0,-8 4 0,5-2 0,-3-1 0,1 1 0,0 0 0,1 2 0,0-2 0,0 0 0,-1-1 0,1 1 0,0 2 0,0 0 0,0 0 0,-1 0 0,-1 0 0,0 0 0,-2 0 0,0 0 0,0 0 0,-1 0 0,0 0 0,-1 0 0,0 0 0,1 0 0,-1 0 0,0 0 0,0 0 0,0 0 0,0 0 0,-2 0 0,-3 2 0,0-2 0,-1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00:02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3534 14 24575,'8'0'0,"0"0"0,3 0 0,13 5 0,-7-1 0,12 5 0,-13-4 0,5 1 0,1 0 0,-1-3 0,-1 3 0,1-3 0,0 1 0,4 1 0,-1-1 0,6-1 0,0 0 0,1 0 0,-1 0 0,-5 0 0,6 0 0,-6-3 0,10 0 0,-5 0 0,1 0 0,3 0 0,-8 0 0,3 0 0,0 0 0,2 0 0,5 0 0,4 0 0,-3 0 0,4 0 0,-6 0 0,-4 0 0,3 0 0,-3 0 0,4 0 0,2 0 0,-2 0 0,2 0 0,-5 0 0,1 0 0,2 0 0,1 0 0,3 0 0,3 0 0,-1 0 0,7 0 0,6 0 0,5 0 0,6 0 0,9 0 0,9 0 0,9 0-543,2 0 543,2 0 0,-2 0 0,1 0 0,0 0 0,-4 0 0,-10 0 0,-9 0 0,-3 0 0,-4 0 0,-3 0 0,-1 0 0,1 0 543,6 0-543,7 0 0,9 0 0,3 0-483,6 0 483,2 0 0,-7 0 0,-3 0 0,-7 0 0,-2 0 0,-5 0 0,-9 0 0,-2 0 0,-8 0 0,-4 0 0,0 0 483,6 0-483,-14 0 0,10 0 0,-20 0 0,11 0 0,7 0 0,7 0 0,6 0 0,7 0 0,1 0 0,6 0 0,9 0 0,2 0 0,-1 0 0,-1 0 0,-8 0 0,-1-4 0,-5-1 0,-9-1 0,0 2 0,-7 4 0,0 0 0,-3 0 0,-7 0 0,3 0 0,1-1 0,-1-3 0,1-1 0,2 1 0,5 2 0,4 2 0,7 0 0,3-2 0,5-3 0,3 0 0,5 0 0,5 1 0,-1-1 0,0 0 0,-7-3 0,-2 1 0,0 2 0,-5 1 0,-7 2 0,-9 2 0,-6 0 0,-3 0 0,1 0 0,-5 0 0,-2 0 0,1 0 0,0 0 0,4 0 0,2 0 0,5 0 0,2 0 0,0 0 0,-5 0 0,-9 0 0,-4 0 0,-6 0 0,-2 0 0,1 0 0,7 0 0,-10 0 0,7 0 0,-15 0 0,11 0 0,0 0 0,1 0 0,-2 0 0,1 0 0,0 0 0,6 0 0,0 0 0,-1 0 0,6 4 0,0 3 0,6 5 0,0 1 0,-4-2 0,-7-1 0,-5-1 0,-5 1 0,0-1 0,0 1 0,-1 1 0,2 2 0,3 0 0,1 0 0,0 0 0,-4 0 0,1 0 0,2 0 0,1 1 0,-1-1 0,-2-1 0,-4 1 0,-1-1 0,-2-1 0,0 1 0,3 0 0,5 1 0,-1 0 0,-2-1 0,-6-1 0,-5-2 0,-2-2 0,-3-1 0,-3-2 0,0 0 0,-2-1 0,-2 1 0,-1 0 0,-2 0 0,0 2 0,0-2 0,0 0 0,0 1 0,0 0 0,0 0 0,0-1 0,0 0 0,0-1 0,2 0 0,0 0 0,0 0 0,-1 1 0,1-1 0,3 1 0,5 3 0,7 1 0,9 5 0,9 0 0,7 2 0,11 2 0,2-1 0,6 1 0,0 0 0,-6 0 0,-2-4 0,-6-2 0,2-2 0,5-1 0,4-1 0,3-1 0,1 1 0,1-2 0,-1 0 0,0-1 0,0 1 0,-3 0 0,0 2 0,-1 0 0,-3-1 0,0 0 0,-8 0 0,-5-1 0,-3 0 0,-3 0 0,0-2 0,0 2 0,3 0 0,3-1 0,4 2 0,1 0 0,1 1 0,4 3 0,7 1 0,4 0 0,4-1 0,2-5 0,1 2 0,0-1 0,-3-1 0,1 3 0,-3-2 0,3 3 0,-4 0 0,-7 0 0,-5 2 0,-6 1 0,-4 2 0,-2 0 0,2 1 0,2 1 0,-3-1 0,14 4 0,-27-8 0,13 6 0,-22-7 0,2 1 0,-1 0 0,5 1 0,2 1 0,4 2 0,3 2 0,11 11 0,-16-13 0,19 10 0,-18-11 0,7 4 0,4 1 0,-6-1 0,-3-4 0,0 0 0,-5-1 0,-1 0 0,-3-1 0,-4-2 0,1 1 0,0 0 0,4 2 0,1 0 0,-6-2 0,-4-1 0,-5-3 0,-3-2 0,-2 0 0,-1-1 0,-2 1 0,-1-1 0,-1 0 0,0-1 0,0 0 0,0 2 0,0 1 0,-4 2 0,-6 3 0,-7 0 0,-10 2 0,-8 0 0,-5 2 0,-18 6 0,-18 8 0,29-10 0,-1 3 0,-4 1 0,1 2 0,-1 0 0,0-1-596,-1 3 0,-2 0 596,-5-1 0,-2 1 0,-5 3 0,-1 0 0,-3 2 0,-1-2 0,4-1 0,0-1 0,5-2 0,1-1 0,-2 0 0,-1-2 0,3 1 0,-2-1-1081,-14 4 1,-3-1 1080,-5 1 0,-4 1 0,11-5 0,-3 2 0,6-3 0,3-1 0,3-1 0,-24 6 0,4-3 0,35-13 0,1-2 0,-18 5 0,-7 0 0,13-4 0,-3 1 0,-2 0 0,-3 0 0,-1 0 0,1 0 0,-25 2 0,0-1 0,26-4 0,-3-2 0,4-1 0,-15 0 0,1-1 0,-12-3 0,-4 0-945,27 0 0,-2 0 0,1 0 945,2 0 0,1 0 0,-2 0 0,-6 0 0,-2 0 0,1 0 0,4 0 0,1 0 0,0 0 0,-1-2 0,1 0 0,0-1 0,3-1 0,0-1 0,2 0-751,-27-5 1,2-1 750,8-3 0,1-1 0,4 2 0,1-1 0,4 0 0,1 0-82,1 1 0,0-1 82,7 2 0,0 0 0,2 0 0,0 1 0,4 1 0,0 0 0,0 2 0,-2-1 0,-1 1 0,-1-1 0,-5-2 0,-1 0 0,-3-1 0,0 0 0,-1-1 0,1 0 0,4 1 0,1 0 0,4 1 0,0 0 0,-2-1 0,0-1 0,3 1 0,-1 0 0,-4-1 0,-2 1 0,-5-2 0,-1 1 83,-3 1 1,0 1-84,-5 0 0,0 1 0,-7-1 0,-1 1 0,2 0 0,1 1 0,0-1 0,0-1 0,0 2 0,1 0 0,6 2 0,0 0 0,-3 0 0,1 0 0,4 1 0,3-1 881,9 1 1,2 0-882,9 2 0,2 0 0,6 1 0,1 1 0,-7 1 0,-1 1 0,-4-2 0,-2 0 0,-5-1 0,-3 0 0,-2-1 0,-1 1 204,0 0 1,0 1-205,1 1 0,1 1 0,-3 0 0,-1 0 0,-1 0 0,0 0 0,-2 0 0,-1 0 0,-1 0 0,1 0 0,2 0 0,2 0 0,5 0 0,2 0 120,8 0 1,1 0-121,-2 0 0,-4 0 0,-29 0 0,3 0 0,40 0 0,0 0 0,-43 0 0,2 0 0,2 0 0,31 0 0,-2 0 0,-6 0 0,-1 0 0,4 2 0,0 2 0,-9 1 0,0 3 0,5 1 0,-1 1 0,2 2 0,0 1 0,4-1 0,1 0 0,4-1 0,0 1 0,-8 0 0,-1 0 0,-3 1 0,1-1 0,5 0 0,1 0 0,-1 0 0,0-1 0,6-2 0,0 0 0,2-2 0,-1 1 0,-9 1 0,-1-1 0,5-1 0,1 0 0,3 2 0,2 0 0,0 0 0,1-1 0,6-1 0,1 0 0,1 0 0,2 0 1635,-43 4-1635,8-1 0,12 0 897,13-1-897,8-2 1540,6-2-1540,6 0 1129,3-2-1129,3 0 72,2-1-72,0-2 0,6 0 0,1 0 0,0 0 0,1 0 0,-2 0 0,2 0 0,2 0 0,0 0 0,3 0 0,4 0 0,4 0 0,4 0 0,4-2 0,0-1 0,0-2 0,0 0 0,-1-2 0,1-3 0,0-2 0,0-2 0,-3 1 0,1 4 0,1 0 0,1-4 0,0 0 0,0-3 0,-4-4 0,-1 2 0,-2-3 0,-5-5 0,5 9 0,-6-12 0,5 10 0,1-2 0,0 1 0,0-1 0,2 0 0,-2-3 0,0-1 0,3 1 0,-3-1 0,3 1 0,-1-1 0,1 4 0,0 1 0,0 0 0,0-2 0,-1-1 0,0 0 0,1 1 0,2-1 0,-1-2 0,1 0 0,1 1 0,2-1 0,1 0 0,0 0 0,0-3 0,0-2 0,0-1 0,0 1 0,0 0 0,0-1 0,0-3 0,0-2 0,0 3 0,0 2 0,0 4 0,0 2 0,0 0 0,0 0 0,0 0 0,0 0 0,0 0 0,0-3 0,0-3 0,0 0 0,0 2 0,0 6 0,0 2 0,0 4 0,0 0 0,0 0 0,0-1 0,0-1 0,0 0 0,2-1 0,1 3 0,3 3 0,-1 1 0,-1 6 0,5-2 0,-4 4 0,5-1 0,-4 2 0,2-2 0,1 1 0,0-1 0,0-1 0,3 0 0,5-1 0,4 0 0,3-1 0,1 2 0,-1-2 0,0 0 0,1 2 0,0-1 0,-2 1 0,-2 4 0,-4 0 0,-3 3 0,-3 0 0,-2 0 0,0 0 0,0 0 0,-1 0 0,-1 0 0,-1 0 0,0 0 0,2 0 0,0 0 0,1 0 0,0 0 0,2 0 0,2 0 0,1 0 0,0 0 0,1 0 0,-2 0 0,2 0 0,0 0 0,-2 0 0,2 0 0,-1 0 0,2 0 0,3 2 0,2 1 0,0 2 0,0 0 0,-1-1 0,1-2 0,3-2 0,0 2 0,1 2 0,-1-1 0,0 0 0,5-3 0,1 0 0,6 0 0,0 0 0,-5 0 0,4 0 0,-3 0 0,5 0 0,-10 0 0,2 0 0,-10 0 0,5 0 0,5 0 0,2 0 0,-1 0 0,0 0 0,-1 0 0,2 0 0,-1 0 0,0 0 0,-6 0 0,5 0 0,2 0 0,6 0 0,-1 0 0,-2 0 0,4 0 0,1 0 0,4 0 0,-3 0 0,-4 0 0,-2 0 0,-3 0 0,-1 0 0,-3 0 0,-2 0 0,0 0 0,-2 0 0,-2-1 0,0-2 0,0-1 0,2 1 0,0 1 0,-3-1 0,1 1 0,-3 0 0,2 1 0,-2 1 0,-3 0 0,0 0 0,-1 0 0,0 0 0,-1 0 0,-1 0 0,1 0 0,1 0 0,1 0 0,-1 0 0,-1 0 0,0 0 0,-3 0 0,-2 0 0,1 0 0,0 0 0,0 0 0,-2 0 0,0 0 0,-3 0 0,-1 0 0,2 0 0,-1 0 0,1 0 0,-1 0 0,-1 1 0,-1 1 0,-1-1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20:00:0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3367 24575,'11'0'0,"10"0"0,-4 0 0,12 0 0,3 0 0,28 0 0,-14 0 0,27 0 0,-22 0 0,26 0 0,16 0-502,-42 0 1,2 0 501,7-2 0,1-2 0,0-1 0,1-2 0,4-2 0,0-1 0,-3-1 0,-1-1 0,-5 0 0,0 1 0,-3 0 0,-1 0-166,40-10 166,-5 5 0,-15 2 0,-13 2 0,-9 3 0,-1-1 0,4 2 994,1 0-994,3 0 175,0-3-175,-3 0 0,3 0 0,1 0 0,-6 2 0,-4 1 0,-5 1 0,-2-2 0,3-1 0,0 0 0,1-1 0,3-1 0,1-3 0,3-1 0,-5 0 0,-1 0 0,-3 1 0,-3 0 0,-3 1 0,-2 0 0,-1 0 0,1 0 0,-1-2 0,2-2 0,-1 0 0,0-1 0,4-1 0,-2-1 0,2-4 0,2 2 0,0-2 0,5-3 0,-3 1 0,5-9 0,1-2 0,6-7 0,13-9 0,-23 14 0,16-11 0,-28 22 0,4-5 0,-12 11 0,-10 7 0,-3 3 0,-5 4 0,1 2 0,-2 1 0,-1 2 0,-1-1 0,-3 0 0,2 1 0,-1-2 0,2-2 0,3-3 0,2-5 0,5-2 0,4-3 0,3-1 0,3-2 0,-1 2 0,-4 0 0,-1 0 0,-2 1 0,-3 1 0,-1 6 0,-3 3 0,-3 3 0,-2 1 0,0 0 0,1-2 0,0-5 0,1-4 0,1-1 0,1-5 0,2-3 0,3-6 0,0-3 0,-1 4 0,1-2 0,0 1 0,-3 5 0,-1 2 0,-4 7 0,0 5 0,-1 1 0,-2 5 0,-1 2 0,-1-1 0,0 3 0,2-5 0,1-4 0,2-10 0,0-7 0,3-6 0,-1-10 0,3-4 0,0-4 0,5-11 0,-3 24 0,1-9 0,-6 19 0,0-4 0,-1 4 0,0 2 0,-1 4 0,0 1 0,0-1 0,0 1 0,-2-1 0,1 0 0,2-4 0,0-2 0,2-8 0,-2-5 0,-2-3 0,3-3 0,-1 3 0,-2-1 0,1 3 0,-2 5 0,1 7 0,-1 11 0,-1 7 0,0 4 0,0 3 0,1 1 0,1 2 0,2-1 0,1-3 0,1-2 0,1-1 0,0-1 0,3-1 0,1-3 0,4-1 0,0-1 0,1 1 0,-2 2 0,1-1 0,2 0 0,5-2 0,5-3 0,1 0 0,-1 1 0,-8 5 0,-2 4 0,-3 3 0,-2 3 0,-3 0 0,-2 4 0,1 1 0,-3 1 0,2-2 0,-5 0 0,1-1 0,0 1 0,0 2 0,2 0 0,0 0 0,-1 0 0,1 0 0,0 0 0,1 0 0,1 0 0,-1 0 0,0 0 0,0 0 0,0 0 0,0 0 0,0 0 0,-1 0 0,-1 0 0,-1 0 0,-2 0 0,0 0 0,1 0 0,3 0 0,-1 0 0,0 0 0,-1 0 0,0 0 0,2 0 0,1 0 0,0 0 0,0 0 0,0 0 0,0 0 0,0 0 0,-2 0 0,0 0 0,-3 0 0,0 0 0,-1 0 0,0 0 0,1 0 0,-1 0 0,-1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2C01A-68B4-3D44-86B3-1608C335E6D5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F63C8-7E2F-7541-807C-4168D1878661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29322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98159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0690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122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0885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94502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98967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17774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22489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91466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8543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2089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633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85238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5457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85923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6737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929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F63C8-7E2F-7541-807C-4168D1878661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1951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6A7C-F05E-1AEE-17ED-D17864B61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2C1EB-ED43-CD1D-BCA8-7173EFD14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F6C38-B58D-6E31-4068-210BE66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66C0-8FC5-B3AC-4658-D223A5FC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C3E9-FA6E-EA6A-6C9C-E2B4B25B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433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2241-B56C-10B5-77B8-536E5B37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60955-C306-012A-2E6D-6E7B0D95C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5D8E-1575-28CF-37EE-239DC2AB7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2FC1D-3EDE-5349-BBB8-90F09339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DCA46-8CC0-8EC6-A9D0-54745261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6451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C1CF2B-76FF-5A4A-3EEE-B90FE58CB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12356-6520-4F05-EB1B-591747A10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1CA35-06D0-0D8E-9728-2ADFD315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7294-98AE-2964-E926-2E49A3D9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9BF2-B637-16CC-F730-746D3ACE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8242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BA5B-7ECC-07E6-DE74-77A97DCF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3CB9-B587-F1F8-FDAB-D90E1D4D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A5D25-C1BB-3121-F0E6-2FBEFD33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243B0-5D8E-1B04-8812-47797E89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A0B7C-54ED-563A-102B-59AB1217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537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3EE8-4BA6-6262-F34D-C9FB2E8D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1B5C0-B339-5F6D-E822-DC598064B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35C52-9B6E-6011-0F79-616171E7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5FAD4-2D6C-0455-081C-7F6F01EA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17B99-9F9D-748F-559F-CC3E01B4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6442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545-B9DF-E8E8-BA39-1CEF0090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B0BBF-2E61-1691-50C0-080D0E58B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A4B90-2C9A-6B6E-49EC-9BDDF0AD3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188E4-88D9-C8CF-09DF-3ACDC690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51603-465C-C5FB-F41C-FE1E6FD5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80B3C-CAB8-CB6B-1034-19B9AEAAC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8880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2DBD-031B-703F-DAC3-C7BEE771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8029F-1F81-2346-9C55-89E74BB3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62B59-0754-3534-26B4-F75519871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44D59-EF5C-4105-C2A8-D110EEC18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7D94D-5C6A-3570-2FB8-932EA679E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E00B9-5099-8D17-2F99-F84849EA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42F3D-4091-3CBD-53BA-45FF1B29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4D6D7-8E5D-7B8A-4F4D-94728352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1157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719C-225F-F8C4-CCDB-3CC26DE7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58C87-FBC4-058E-F661-445AA3E6B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D257C-E9CE-FBD8-9371-A2965A3D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A74C9-19A1-96A9-F8DB-CE7177FA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4491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D1300-0417-6021-18D1-7AF565F4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52355-FA8F-A58D-D1E2-68EC3DE3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AFDDD-7244-037A-962C-60C7D918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2683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51FA-534F-9E14-D392-78E43AB4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EBAC-4424-41F3-B667-5DADDA5A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8A3D4-6B27-67EF-6640-681B78B4B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DDD38-4982-172B-F622-08CC5F16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1DDBC-F1FC-C279-0593-AC71540E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C8F1F-3DE8-0533-EABE-075B1394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2663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D006-5DF8-1FA9-D61D-F20C9EE8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DC13F8-2C41-A6E4-6124-CA06670A5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7659B-B36A-8E21-9D6F-E0731623E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02EF3-FF48-BC69-43D5-3B2006C5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0626D-6AFD-0CA8-0A8E-196E5AD3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19376-95C7-2CCA-C533-512FE830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6327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841349-81AD-AE80-2BF6-D290132B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5286A-0559-7746-B7D5-ACA4200C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5DD62-577E-4BBA-A4BE-3D27386C6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EBA68-20AD-E247-9388-E1FCF984C398}" type="datetimeFigureOut">
              <a:rPr lang="en-MX" smtClean="0"/>
              <a:t>14/08/23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C1E8C-9A17-EFF8-B29D-5BF9ACCC3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315DB-C627-0406-8533-A3571F4BC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C5C10-9214-F94E-9424-C14C592C724C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4716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customXml" Target="../ink/ink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customXml" Target="../ink/ink9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14.xml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72" y="189743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Tableau Metadata API Use Cases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571B6-FAF1-ACA0-F9A4-98A30C54CC2D}"/>
              </a:ext>
            </a:extLst>
          </p:cNvPr>
          <p:cNvSpPr txBox="1"/>
          <p:nvPr/>
        </p:nvSpPr>
        <p:spPr>
          <a:xfrm>
            <a:off x="1529697" y="691067"/>
            <a:ext cx="273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BI </a:t>
            </a:r>
            <a:r>
              <a:rPr lang="es-ES" dirty="0" err="1"/>
              <a:t>Lighthouse</a:t>
            </a:r>
            <a:r>
              <a:rPr lang="es-ES" dirty="0"/>
              <a:t> Project (</a:t>
            </a:r>
            <a:r>
              <a:rPr lang="es-ES" dirty="0" err="1"/>
              <a:t>Landing</a:t>
            </a:r>
            <a:r>
              <a:rPr lang="es-ES" dirty="0"/>
              <a:t> Page)</a:t>
            </a:r>
            <a:endParaRPr lang="en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0C981-6D35-494D-0AEA-EA6FA7EE69F4}"/>
              </a:ext>
            </a:extLst>
          </p:cNvPr>
          <p:cNvSpPr txBox="1"/>
          <p:nvPr/>
        </p:nvSpPr>
        <p:spPr>
          <a:xfrm>
            <a:off x="7776568" y="691067"/>
            <a:ext cx="273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Workbook</a:t>
            </a:r>
            <a:r>
              <a:rPr lang="es-ES" dirty="0"/>
              <a:t> Data </a:t>
            </a:r>
            <a:r>
              <a:rPr lang="es-ES" dirty="0" err="1"/>
              <a:t>Sources</a:t>
            </a:r>
            <a:endParaRPr lang="en-MX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7F143A-4BAA-D448-FC83-1BCF6414D983}"/>
              </a:ext>
            </a:extLst>
          </p:cNvPr>
          <p:cNvCxnSpPr>
            <a:cxnSpLocks/>
          </p:cNvCxnSpPr>
          <p:nvPr/>
        </p:nvCxnSpPr>
        <p:spPr>
          <a:xfrm>
            <a:off x="6007693" y="1219200"/>
            <a:ext cx="0" cy="4771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1CC056-D541-FD44-F40A-6B2D799B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6" y="1337398"/>
            <a:ext cx="3694993" cy="2683590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C1B05-86BE-B068-0834-1963DE5F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22" y="1585239"/>
            <a:ext cx="5303826" cy="1353904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2C04D1-3808-F50D-1571-A1B5FF45E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36" y="4349523"/>
            <a:ext cx="3816986" cy="2342158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83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3: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Table Extraction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6234D-33F0-1038-F549-6DBE2604E860}"/>
              </a:ext>
            </a:extLst>
          </p:cNvPr>
          <p:cNvSpPr txBox="1"/>
          <p:nvPr/>
        </p:nvSpPr>
        <p:spPr>
          <a:xfrm>
            <a:off x="357018" y="805343"/>
            <a:ext cx="7335687" cy="5278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distinct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cpa.user_id,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rol,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cpa.modified_by,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(gpp.first_name,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,gpp.last_name)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(cp.first_name,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,cp.last_name)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'gp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'client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'both'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'none'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modified_person,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modifier_is_enabled,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cpa.date_modified,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row_number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over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partition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cpa.id,regexp_split_to_table(cpa.roles,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order 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cpa.date_modified)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from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goglobal_gp_goglobal.client_person_aud cpa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* from goglobal_gp_goglobal.v_gp_gg_client_person_current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en-MX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cpa.modified_by=cp.user_id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goglobal_gp_goglobal.v_gp_gg_gp_person_current gpp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cpa.modified_by=gpp.user_id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1A635-2D77-9C69-DCA0-51DB73F07B87}"/>
              </a:ext>
            </a:extLst>
          </p:cNvPr>
          <p:cNvSpPr txBox="1"/>
          <p:nvPr/>
        </p:nvSpPr>
        <p:spPr>
          <a:xfrm>
            <a:off x="8119145" y="1612269"/>
            <a:ext cx="3972187" cy="7190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def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_get_customquery_tables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):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.lower().replace(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7BA7D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\n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75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3: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Table Extraction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6234D-33F0-1038-F549-6DBE2604E860}"/>
              </a:ext>
            </a:extLst>
          </p:cNvPr>
          <p:cNvSpPr txBox="1"/>
          <p:nvPr/>
        </p:nvSpPr>
        <p:spPr>
          <a:xfrm>
            <a:off x="357018" y="805343"/>
            <a:ext cx="7335687" cy="5278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distinct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cpa.user_id,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rol,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cpa.modified_by,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(gpp.first_name,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,gpp.last_name)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(cp.first_name,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,cp.last_name)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'gp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'client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'both'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'none'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modified_person,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modifier_is_enabled,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cpa.date_modified,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row_number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over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partition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cpa.id,regexp_split_to_table(cpa.roles,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order 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cpa.date_modified)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from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goglobal_gp_goglobal.client_person_aud cpa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* from goglobal_gp_goglobal.v_gp_gg_client_person_current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en-MX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cpa.modified_by=cp.user_id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goglobal_gp_goglobal.v_gp_gg_gp_person_current gpp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cpa.modified_by=gpp.user_id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1A635-2D77-9C69-DCA0-51DB73F07B87}"/>
              </a:ext>
            </a:extLst>
          </p:cNvPr>
          <p:cNvSpPr txBox="1"/>
          <p:nvPr/>
        </p:nvSpPr>
        <p:spPr>
          <a:xfrm>
            <a:off x="8119145" y="1612269"/>
            <a:ext cx="3972187" cy="7190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def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_get_customquery_tables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):</a:t>
            </a:r>
            <a:endParaRPr lang="en-MX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.lower().replace(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7BA7D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\n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1979B-D457-8257-C2D4-CFEE91111BB2}"/>
              </a:ext>
            </a:extLst>
          </p:cNvPr>
          <p:cNvSpPr/>
          <p:nvPr/>
        </p:nvSpPr>
        <p:spPr>
          <a:xfrm>
            <a:off x="427839" y="5117284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51FEC-CDDF-D40A-F39F-A5C8E21C7376}"/>
              </a:ext>
            </a:extLst>
          </p:cNvPr>
          <p:cNvSpPr/>
          <p:nvPr/>
        </p:nvSpPr>
        <p:spPr>
          <a:xfrm>
            <a:off x="1236083" y="5479409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929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3: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Table Extraction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6234D-33F0-1038-F549-6DBE2604E860}"/>
              </a:ext>
            </a:extLst>
          </p:cNvPr>
          <p:cNvSpPr txBox="1"/>
          <p:nvPr/>
        </p:nvSpPr>
        <p:spPr>
          <a:xfrm>
            <a:off x="357018" y="805343"/>
            <a:ext cx="7335687" cy="5278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distinct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cpa.user_id,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rol,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cpa.modified_by,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(gpp.first_name,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,gpp.last_name)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(cp.first_name,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,cp.last_name)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'gp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'client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'both'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'none'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modified_person,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modifier_is_enabled,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cpa.date_modified,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row_number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over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partition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cpa.id,regexp_split_to_table(cpa.roles,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order 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cpa.date_modified)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from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goglobal_gp_goglobal.client_person_aud cpa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* from goglobal_gp_goglobal.v_gp_gg_client_person_current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en-MX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cpa.modified_by=cp.user_id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goglobal_gp_goglobal.v_gp_gg_gp_person_current gpp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cpa.modified_by=gpp.user_id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1A635-2D77-9C69-DCA0-51DB73F07B87}"/>
              </a:ext>
            </a:extLst>
          </p:cNvPr>
          <p:cNvSpPr txBox="1"/>
          <p:nvPr/>
        </p:nvSpPr>
        <p:spPr>
          <a:xfrm>
            <a:off x="8119145" y="1612269"/>
            <a:ext cx="3972187" cy="37644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def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_get_customquery_tables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):</a:t>
            </a:r>
            <a:endParaRPr lang="en-MX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.lower().replace(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7BA7D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\n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endParaRPr lang="en-MX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.split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'from ‘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print(l)</a:t>
            </a:r>
            <a:endParaRPr lang="en-US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&gt;&gt;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select distinct     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cpa.id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   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cpa.user_id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… 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ct val="200000"/>
              </a:lnSpc>
            </a:pP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goglobal_gp_goglobal.client_person_aud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cpa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lef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t…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ct val="200000"/>
              </a:lnSpc>
            </a:pP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goglobal_gp_goglobal.v_gp_gg_client_person_current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) cp on’</a:t>
            </a:r>
          </a:p>
          <a:p>
            <a:pPr>
              <a:lnSpc>
                <a:spcPct val="200000"/>
              </a:lnSpc>
            </a:pP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1979B-D457-8257-C2D4-CFEE91111BB2}"/>
              </a:ext>
            </a:extLst>
          </p:cNvPr>
          <p:cNvSpPr/>
          <p:nvPr/>
        </p:nvSpPr>
        <p:spPr>
          <a:xfrm>
            <a:off x="427839" y="5117284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51FEC-CDDF-D40A-F39F-A5C8E21C7376}"/>
              </a:ext>
            </a:extLst>
          </p:cNvPr>
          <p:cNvSpPr/>
          <p:nvPr/>
        </p:nvSpPr>
        <p:spPr>
          <a:xfrm>
            <a:off x="1236083" y="5479409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D70528-E1BC-9DA7-1F6B-3879F456E524}"/>
                  </a:ext>
                </a:extLst>
              </p14:cNvPr>
              <p14:cNvContentPartPr/>
              <p14:nvPr/>
            </p14:nvContentPartPr>
            <p14:xfrm>
              <a:off x="781388" y="908653"/>
              <a:ext cx="6793560" cy="4355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D70528-E1BC-9DA7-1F6B-3879F456E5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748" y="900013"/>
                <a:ext cx="6811200" cy="43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02D369-1BB0-E604-2B72-7D7AC23E1956}"/>
                  </a:ext>
                </a:extLst>
              </p14:cNvPr>
              <p14:cNvContentPartPr/>
              <p14:nvPr/>
            </p14:nvContentPartPr>
            <p14:xfrm>
              <a:off x="272708" y="787333"/>
              <a:ext cx="810720" cy="4302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02D369-1BB0-E604-2B72-7D7AC23E19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708" y="778333"/>
                <a:ext cx="828360" cy="43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4C9BE8E-1E58-58F3-2D85-3E9D8CC584A9}"/>
                  </a:ext>
                </a:extLst>
              </p14:cNvPr>
              <p14:cNvContentPartPr/>
              <p14:nvPr/>
            </p14:nvContentPartPr>
            <p14:xfrm>
              <a:off x="7266068" y="3672373"/>
              <a:ext cx="803160" cy="897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4C9BE8E-1E58-58F3-2D85-3E9D8CC584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7068" y="3663733"/>
                <a:ext cx="82080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CA744-4274-F3DD-4542-281DCCFA7E9A}"/>
                  </a:ext>
                </a:extLst>
              </p14:cNvPr>
              <p14:cNvContentPartPr/>
              <p14:nvPr/>
            </p14:nvContentPartPr>
            <p14:xfrm>
              <a:off x="8060948" y="3614053"/>
              <a:ext cx="100800" cy="160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CA744-4274-F3DD-4542-281DCCFA7E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1948" y="3605053"/>
                <a:ext cx="11844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97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3: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Table Extraction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6234D-33F0-1038-F549-6DBE2604E860}"/>
              </a:ext>
            </a:extLst>
          </p:cNvPr>
          <p:cNvSpPr txBox="1"/>
          <p:nvPr/>
        </p:nvSpPr>
        <p:spPr>
          <a:xfrm>
            <a:off x="357018" y="805343"/>
            <a:ext cx="7335687" cy="5278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distinct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cpa.user_id,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rol,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cpa.modified_by,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(gpp.first_name,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,gpp.last_name)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(cp.first_name,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,cp.last_name)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'gp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'client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'both'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'none'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modified_person,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modifier_is_enabled,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cpa.date_modified,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row_number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over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partition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cpa.id,regexp_split_to_table(cpa.roles,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order 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cpa.date_modified)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from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goglobal_gp_goglobal.client_person_aud cpa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* from goglobal_gp_goglobal.v_gp_gg_client_person_current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en-MX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cpa.modified_by=cp.user_id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goglobal_gp_goglobal.v_gp_gg_gp_person_current gpp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cpa.modified_by=gpp.user_id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1A635-2D77-9C69-DCA0-51DB73F07B87}"/>
              </a:ext>
            </a:extLst>
          </p:cNvPr>
          <p:cNvSpPr txBox="1"/>
          <p:nvPr/>
        </p:nvSpPr>
        <p:spPr>
          <a:xfrm>
            <a:off x="8119145" y="1612269"/>
            <a:ext cx="3972187" cy="37644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def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_get_customquery_tables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):</a:t>
            </a:r>
            <a:endParaRPr lang="en-MX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.lower().replace(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7BA7D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\n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endParaRPr lang="en-MX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.split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'from ‘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print(l)</a:t>
            </a:r>
            <a:endParaRPr lang="en-US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&gt;&gt;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select distinct     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cpa.id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   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cpa.user_id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… 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ct val="200000"/>
              </a:lnSpc>
            </a:pP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goglobal_gp_goglobal.client_person_aud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cpa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lef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t…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ct val="200000"/>
              </a:lnSpc>
            </a:pP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goglobal_gp_goglobal.v_gp_gg_client_person_current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) cp on’</a:t>
            </a:r>
          </a:p>
          <a:p>
            <a:pPr>
              <a:lnSpc>
                <a:spcPct val="200000"/>
              </a:lnSpc>
            </a:pP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1979B-D457-8257-C2D4-CFEE91111BB2}"/>
              </a:ext>
            </a:extLst>
          </p:cNvPr>
          <p:cNvSpPr/>
          <p:nvPr/>
        </p:nvSpPr>
        <p:spPr>
          <a:xfrm>
            <a:off x="427839" y="5117284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51FEC-CDDF-D40A-F39F-A5C8E21C7376}"/>
              </a:ext>
            </a:extLst>
          </p:cNvPr>
          <p:cNvSpPr/>
          <p:nvPr/>
        </p:nvSpPr>
        <p:spPr>
          <a:xfrm>
            <a:off x="1236083" y="5479409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87EB22A-D35A-DD00-4FC4-097CAF30EEF2}"/>
                  </a:ext>
                </a:extLst>
              </p14:cNvPr>
              <p14:cNvContentPartPr/>
              <p14:nvPr/>
            </p14:nvContentPartPr>
            <p14:xfrm>
              <a:off x="8053388" y="4115173"/>
              <a:ext cx="127440" cy="225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87EB22A-D35A-DD00-4FC4-097CAF30EE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4388" y="4106173"/>
                <a:ext cx="1450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0FB73E-8BB2-0F0D-D2DC-1B64793CD0E0}"/>
                  </a:ext>
                </a:extLst>
              </p14:cNvPr>
              <p14:cNvContentPartPr/>
              <p14:nvPr/>
            </p14:nvContentPartPr>
            <p14:xfrm>
              <a:off x="426068" y="5069533"/>
              <a:ext cx="3061080" cy="617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0FB73E-8BB2-0F0D-D2DC-1B64793CD0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428" y="5060533"/>
                <a:ext cx="30787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3A8D0C-4051-3083-606E-CFC19446325A}"/>
                  </a:ext>
                </a:extLst>
              </p14:cNvPr>
              <p14:cNvContentPartPr/>
              <p14:nvPr/>
            </p14:nvContentPartPr>
            <p14:xfrm>
              <a:off x="3495428" y="4241533"/>
              <a:ext cx="4555800" cy="1123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3A8D0C-4051-3083-606E-CFC1944632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6788" y="4232533"/>
                <a:ext cx="4573440" cy="11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40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3: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Table Extraction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6234D-33F0-1038-F549-6DBE2604E860}"/>
              </a:ext>
            </a:extLst>
          </p:cNvPr>
          <p:cNvSpPr txBox="1"/>
          <p:nvPr/>
        </p:nvSpPr>
        <p:spPr>
          <a:xfrm>
            <a:off x="357018" y="805343"/>
            <a:ext cx="7335687" cy="5278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distinct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cpa.user_id,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rol,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cpa.modified_by,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(gpp.first_name,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,gpp.last_name)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(cp.first_name,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,cp.last_name)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'gp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'client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'both'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'none'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modified_person,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modifier_is_enabled,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cpa.date_modified,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row_number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over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partition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cpa.id,regexp_split_to_table(cpa.roles,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order 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cpa.date_modified)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from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goglobal_gp_goglobal.client_person_aud cpa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* from goglobal_gp_goglobal.v_gp_gg_client_person_current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en-MX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cpa.modified_by=cp.user_id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goglobal_gp_goglobal.v_gp_gg_gp_person_current gpp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cpa.modified_by=gpp.user_id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1A635-2D77-9C69-DCA0-51DB73F07B87}"/>
              </a:ext>
            </a:extLst>
          </p:cNvPr>
          <p:cNvSpPr txBox="1"/>
          <p:nvPr/>
        </p:nvSpPr>
        <p:spPr>
          <a:xfrm>
            <a:off x="8119145" y="1612269"/>
            <a:ext cx="3972187" cy="37644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def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_get_customquery_tables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):</a:t>
            </a:r>
            <a:endParaRPr lang="en-MX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.lower().replace(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7BA7D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\n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endParaRPr lang="en-MX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.split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'from ‘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print(l)</a:t>
            </a:r>
            <a:endParaRPr lang="en-US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&gt;&gt;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select distinct     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cpa.id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   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cpa.user_id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… 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ct val="200000"/>
              </a:lnSpc>
            </a:pP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goglobal_gp_goglobal.client_person_aud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cpa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lef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t…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ct val="200000"/>
              </a:lnSpc>
            </a:pP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goglobal_gp_goglobal.v_gp_gg_client_person_current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) cp on’</a:t>
            </a:r>
          </a:p>
          <a:p>
            <a:pPr>
              <a:lnSpc>
                <a:spcPct val="200000"/>
              </a:lnSpc>
            </a:pP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1979B-D457-8257-C2D4-CFEE91111BB2}"/>
              </a:ext>
            </a:extLst>
          </p:cNvPr>
          <p:cNvSpPr/>
          <p:nvPr/>
        </p:nvSpPr>
        <p:spPr>
          <a:xfrm>
            <a:off x="427839" y="5117284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51FEC-CDDF-D40A-F39F-A5C8E21C7376}"/>
              </a:ext>
            </a:extLst>
          </p:cNvPr>
          <p:cNvSpPr/>
          <p:nvPr/>
        </p:nvSpPr>
        <p:spPr>
          <a:xfrm>
            <a:off x="1236083" y="5479409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DAFA8A-AD14-3F98-F794-0BE0E224D915}"/>
                  </a:ext>
                </a:extLst>
              </p14:cNvPr>
              <p14:cNvContentPartPr/>
              <p14:nvPr/>
            </p14:nvContentPartPr>
            <p14:xfrm>
              <a:off x="319148" y="5481733"/>
              <a:ext cx="5941080" cy="914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DAFA8A-AD14-3F98-F794-0BE0E224D9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508" y="5472733"/>
                <a:ext cx="595872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3DB6666-59DA-2ED7-51A2-D485F5529AE3}"/>
                  </a:ext>
                </a:extLst>
              </p14:cNvPr>
              <p14:cNvContentPartPr/>
              <p14:nvPr/>
            </p14:nvContentPartPr>
            <p14:xfrm>
              <a:off x="6182828" y="4726813"/>
              <a:ext cx="1897560" cy="1212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3DB6666-59DA-2ED7-51A2-D485F5529A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4188" y="4717813"/>
                <a:ext cx="1915200" cy="12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FFABB9B-5BCD-1148-1CAC-4E584658B4CB}"/>
                  </a:ext>
                </a:extLst>
              </p14:cNvPr>
              <p14:cNvContentPartPr/>
              <p14:nvPr/>
            </p14:nvContentPartPr>
            <p14:xfrm>
              <a:off x="8071028" y="4668493"/>
              <a:ext cx="117000" cy="195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FFABB9B-5BCD-1148-1CAC-4E584658B4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62388" y="4659853"/>
                <a:ext cx="134640" cy="2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430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3: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Table Extraction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6234D-33F0-1038-F549-6DBE2604E860}"/>
              </a:ext>
            </a:extLst>
          </p:cNvPr>
          <p:cNvSpPr txBox="1"/>
          <p:nvPr/>
        </p:nvSpPr>
        <p:spPr>
          <a:xfrm>
            <a:off x="357018" y="805343"/>
            <a:ext cx="7335687" cy="5278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distinct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cpa.user_id,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rol,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cpa.modified_by,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(gpp.first_name,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,gpp.last_name)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(cp.first_name,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,cp.last_name)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'gp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'client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'both'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'none'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modified_person,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modifier_is_enabled,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cpa.date_modified,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row_number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over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partition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cpa.id,regexp_split_to_table(cpa.roles,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order 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cpa.date_modified)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from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goglobal_gp_goglobal.client_person_aud cpa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* from goglobal_gp_goglobal.v_gp_gg_client_person_current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en-MX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cpa.modified_by=cp.user_id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goglobal_gp_goglobal.v_gp_gg_gp_person_current gpp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cpa.modified_by=gpp.user_id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1A635-2D77-9C69-DCA0-51DB73F07B87}"/>
              </a:ext>
            </a:extLst>
          </p:cNvPr>
          <p:cNvSpPr txBox="1"/>
          <p:nvPr/>
        </p:nvSpPr>
        <p:spPr>
          <a:xfrm>
            <a:off x="8119145" y="1612269"/>
            <a:ext cx="3972187" cy="43184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def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_get_customquery_tables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):</a:t>
            </a:r>
            <a:endParaRPr lang="en-MX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.lower().replace(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7BA7D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\n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endParaRPr lang="en-MX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.split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'from ‘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[</a:t>
            </a:r>
            <a:r>
              <a:rPr lang="en-MX" sz="12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:]</a:t>
            </a:r>
            <a:r>
              <a:rPr lang="en-MX" sz="900" dirty="0">
                <a:effectLst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l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.split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'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-US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U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200000"/>
              </a:lnSpc>
            </a:pPr>
            <a:endParaRPr lang="en-US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print(l)</a:t>
            </a:r>
            <a:endParaRPr lang="en-US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&gt;&gt;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goglobal_gp_goglobal.client_person_aud</a:t>
            </a:r>
            <a:r>
              <a:rPr lang="en-US" sz="105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ct val="200000"/>
              </a:lnSpc>
            </a:pP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goglobal_gp_goglobal.v_gp_gg_client_person_current</a:t>
            </a:r>
            <a:r>
              <a:rPr lang="en-US" sz="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’</a:t>
            </a:r>
          </a:p>
          <a:p>
            <a:pPr>
              <a:lnSpc>
                <a:spcPct val="200000"/>
              </a:lnSpc>
            </a:pP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1979B-D457-8257-C2D4-CFEE91111BB2}"/>
              </a:ext>
            </a:extLst>
          </p:cNvPr>
          <p:cNvSpPr/>
          <p:nvPr/>
        </p:nvSpPr>
        <p:spPr>
          <a:xfrm>
            <a:off x="427839" y="5117284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51FEC-CDDF-D40A-F39F-A5C8E21C7376}"/>
              </a:ext>
            </a:extLst>
          </p:cNvPr>
          <p:cNvSpPr/>
          <p:nvPr/>
        </p:nvSpPr>
        <p:spPr>
          <a:xfrm>
            <a:off x="1236083" y="5479409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BA773E-215F-ABE4-15A3-EE18D78C3AA3}"/>
                  </a:ext>
                </a:extLst>
              </p14:cNvPr>
              <p14:cNvContentPartPr/>
              <p14:nvPr/>
            </p14:nvContentPartPr>
            <p14:xfrm>
              <a:off x="797948" y="5189773"/>
              <a:ext cx="2616840" cy="37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BA773E-215F-ABE4-15A3-EE18D78C3A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308" y="5081773"/>
                <a:ext cx="27244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B71A5FF-7F7A-6795-5540-8872F33423E5}"/>
                  </a:ext>
                </a:extLst>
              </p14:cNvPr>
              <p14:cNvContentPartPr/>
              <p14:nvPr/>
            </p14:nvContentPartPr>
            <p14:xfrm>
              <a:off x="1617308" y="5533573"/>
              <a:ext cx="3050280" cy="60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B71A5FF-7F7A-6795-5540-8872F33423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3308" y="5425933"/>
                <a:ext cx="31579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74A19F9-960B-C891-FDE1-CC871EABB104}"/>
                  </a:ext>
                </a:extLst>
              </p14:cNvPr>
              <p14:cNvContentPartPr/>
              <p14:nvPr/>
            </p14:nvContentPartPr>
            <p14:xfrm>
              <a:off x="3509108" y="4849933"/>
              <a:ext cx="4561920" cy="507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74A19F9-960B-C891-FDE1-CC871EABB1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0468" y="4840933"/>
                <a:ext cx="45795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9072EBF-B3AB-30CF-0825-57315271F88D}"/>
                  </a:ext>
                </a:extLst>
              </p14:cNvPr>
              <p14:cNvContentPartPr/>
              <p14:nvPr/>
            </p14:nvContentPartPr>
            <p14:xfrm>
              <a:off x="4764428" y="5322253"/>
              <a:ext cx="3334320" cy="223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9072EBF-B3AB-30CF-0825-57315271F8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5428" y="5313613"/>
                <a:ext cx="33519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9A1657-1C7F-7F2D-612F-941FDBDC17A4}"/>
                  </a:ext>
                </a:extLst>
              </p14:cNvPr>
              <p14:cNvContentPartPr/>
              <p14:nvPr/>
            </p14:nvContentPartPr>
            <p14:xfrm>
              <a:off x="8099828" y="5209213"/>
              <a:ext cx="80280" cy="204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9A1657-1C7F-7F2D-612F-941FDBDC17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1188" y="5200573"/>
                <a:ext cx="979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CE16942-F9D4-490D-5EAD-40458BD48EB2}"/>
                  </a:ext>
                </a:extLst>
              </p14:cNvPr>
              <p14:cNvContentPartPr/>
              <p14:nvPr/>
            </p14:nvContentPartPr>
            <p14:xfrm>
              <a:off x="8072828" y="4719973"/>
              <a:ext cx="116280" cy="239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CE16942-F9D4-490D-5EAD-40458BD48EB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64188" y="4711333"/>
                <a:ext cx="13392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500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3: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Table Extraction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6234D-33F0-1038-F549-6DBE2604E860}"/>
              </a:ext>
            </a:extLst>
          </p:cNvPr>
          <p:cNvSpPr txBox="1"/>
          <p:nvPr/>
        </p:nvSpPr>
        <p:spPr>
          <a:xfrm>
            <a:off x="357018" y="805343"/>
            <a:ext cx="7335687" cy="5278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distinct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cpa.user_id,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rol,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cpa.modified_by,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(gpp.first_name,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,gpp.last_name)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(cp.first_name,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,cp.last_name)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'gp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'client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'both'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'none'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modified_person,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modifier_is_enabled,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cpa.date_modified,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row_number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over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partition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cpa.id,regexp_split_to_table(cpa.roles,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order 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cpa.date_modified)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from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goglobal_gp_goglobal.client_person_aud cpa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* from goglobal_gp_goglobal.v_gp_gg_client_person_current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en-MX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cpa.modified_by=cp.user_id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goglobal_gp_goglobal.v_gp_gg_gp_person_current gpp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cpa.modified_by=gpp.user_id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1979B-D457-8257-C2D4-CFEE91111BB2}"/>
              </a:ext>
            </a:extLst>
          </p:cNvPr>
          <p:cNvSpPr/>
          <p:nvPr/>
        </p:nvSpPr>
        <p:spPr>
          <a:xfrm>
            <a:off x="427839" y="5117284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51FEC-CDDF-D40A-F39F-A5C8E21C7376}"/>
              </a:ext>
            </a:extLst>
          </p:cNvPr>
          <p:cNvSpPr/>
          <p:nvPr/>
        </p:nvSpPr>
        <p:spPr>
          <a:xfrm>
            <a:off x="1236083" y="5479409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9FDA4-5D3E-8393-910D-5A4364D1D640}"/>
              </a:ext>
            </a:extLst>
          </p:cNvPr>
          <p:cNvSpPr txBox="1"/>
          <p:nvPr/>
        </p:nvSpPr>
        <p:spPr>
          <a:xfrm>
            <a:off x="8119145" y="1612269"/>
            <a:ext cx="3972187" cy="42374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def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_get_customquery_tables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):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.lower().replace(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7BA7D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\n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[]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for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[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'from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'join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]: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.split(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)[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:]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[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.split(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)[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0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for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append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endParaRPr lang="en-MX" sz="1100" dirty="0">
              <a:solidFill>
                <a:srgbClr val="D4D4D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&gt;&gt;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[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[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'goglobal_gp_goglobal.client_person_aud',     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'goglobal_gp_goglobal.v_gp_gg_client_person_current'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s-ES_tradnl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],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s-ES_tradnl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[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s-ES_tradnl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'goglobal_gp_goglobal.v_gp_gg_gp_person_current'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s-ES_tradnl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2BF93-09BA-6AE7-E02F-2DD23BC49887}"/>
              </a:ext>
            </a:extLst>
          </p:cNvPr>
          <p:cNvSpPr/>
          <p:nvPr/>
        </p:nvSpPr>
        <p:spPr>
          <a:xfrm>
            <a:off x="746620" y="5842932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3775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3: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Table Extraction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6234D-33F0-1038-F549-6DBE2604E860}"/>
              </a:ext>
            </a:extLst>
          </p:cNvPr>
          <p:cNvSpPr txBox="1"/>
          <p:nvPr/>
        </p:nvSpPr>
        <p:spPr>
          <a:xfrm>
            <a:off x="357018" y="805343"/>
            <a:ext cx="7335687" cy="5278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distinct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cpa.user_id,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rol,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cpa.modified_by,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(gpp.first_name,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,gpp.last_name)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(cp.first_name,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,cp.last_name)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'gp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'client person'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'both'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'none'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modified_person,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gpp.is_enabled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modifier_is_enabled,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cpa.date_modified,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row_number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over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partition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cpa.id,regexp_split_to_table(cpa.roles,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order 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cpa.date_modified)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row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from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goglobal_gp_goglobal.client_person_aud cpa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(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select * from goglobal_gp_goglobal.v_gp_gg_client_person_current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en-MX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cpa.modified_by=cp.user_id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goglobal_gp_goglobal.v_gp_gg_gp_person_current gpp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cpa.modified_by=gpp.user_id</a:t>
            </a:r>
            <a:endParaRPr lang="en-MX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1979B-D457-8257-C2D4-CFEE91111BB2}"/>
              </a:ext>
            </a:extLst>
          </p:cNvPr>
          <p:cNvSpPr/>
          <p:nvPr/>
        </p:nvSpPr>
        <p:spPr>
          <a:xfrm>
            <a:off x="427839" y="5117284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51FEC-CDDF-D40A-F39F-A5C8E21C7376}"/>
              </a:ext>
            </a:extLst>
          </p:cNvPr>
          <p:cNvSpPr/>
          <p:nvPr/>
        </p:nvSpPr>
        <p:spPr>
          <a:xfrm>
            <a:off x="1236083" y="5479409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9FDA4-5D3E-8393-910D-5A4364D1D640}"/>
              </a:ext>
            </a:extLst>
          </p:cNvPr>
          <p:cNvSpPr txBox="1"/>
          <p:nvPr/>
        </p:nvSpPr>
        <p:spPr>
          <a:xfrm>
            <a:off x="8119145" y="1612269"/>
            <a:ext cx="3972187" cy="38917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def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_get_customquery_tables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):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.lower().replace(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7BA7D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\n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[]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for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[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'from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'join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]: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q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.split(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)[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:]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[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.split(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 '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)[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0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for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</a:t>
            </a:r>
            <a:endParaRPr lang="en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append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MX" sz="12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ls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= [</a:t>
            </a:r>
            <a:r>
              <a:rPr lang="en-MX" sz="12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2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for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2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2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2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ls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2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for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2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2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MX" sz="12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</a:t>
            </a:r>
            <a:r>
              <a:rPr lang="en-MX" sz="12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</a:t>
            </a:r>
            <a:r>
              <a:rPr lang="en-MX" sz="900" dirty="0">
                <a:effectLst/>
              </a:rPr>
              <a:t> </a:t>
            </a:r>
            <a:endParaRPr lang="en-MX" sz="900" dirty="0">
              <a:solidFill>
                <a:srgbClr val="D4D4D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&gt;&gt;</a:t>
            </a:r>
          </a:p>
          <a:p>
            <a:pPr>
              <a:lnSpc>
                <a:spcPts val="1350"/>
              </a:lnSpc>
            </a:pPr>
            <a:r>
              <a:rPr lang="en-MX" sz="9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[</a:t>
            </a:r>
            <a:endParaRPr lang="en-MX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9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'goglobal_gp_goglobal.client_person_aud', </a:t>
            </a:r>
            <a:endParaRPr lang="en-MX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9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'goglobal_gp_goglobal.v_gp_gg_client_person_current', 'goglobal_gp_goglobal.v_gp_gg_gp_person_current'</a:t>
            </a:r>
            <a:endParaRPr lang="en-MX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9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]</a:t>
            </a:r>
            <a:endParaRPr lang="en-MX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2BF93-09BA-6AE7-E02F-2DD23BC49887}"/>
              </a:ext>
            </a:extLst>
          </p:cNvPr>
          <p:cNvSpPr/>
          <p:nvPr/>
        </p:nvSpPr>
        <p:spPr>
          <a:xfrm>
            <a:off x="746620" y="5842932"/>
            <a:ext cx="318781" cy="19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652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326" y="229896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Appendix | Python &amp; Pandas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D2572F-2543-E532-370C-6CFCDF792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57" y="202980"/>
            <a:ext cx="499096" cy="5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B820A3-3CD3-33BD-2B2B-8BC60CB50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405" y="185510"/>
            <a:ext cx="1544538" cy="52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C2571A0-E484-C1DE-8001-FE9607147C86}"/>
              </a:ext>
            </a:extLst>
          </p:cNvPr>
          <p:cNvGrpSpPr/>
          <p:nvPr/>
        </p:nvGrpSpPr>
        <p:grpSpPr>
          <a:xfrm>
            <a:off x="2672442" y="916181"/>
            <a:ext cx="8594272" cy="1754326"/>
            <a:chOff x="2672442" y="916181"/>
            <a:chExt cx="8594272" cy="17543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3CA66F-BE7B-1A4C-5833-5B74AC0D45B3}"/>
                </a:ext>
              </a:extLst>
            </p:cNvPr>
            <p:cNvSpPr txBox="1"/>
            <p:nvPr/>
          </p:nvSpPr>
          <p:spPr>
            <a:xfrm>
              <a:off x="5170714" y="916181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import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pandas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as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pd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b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</a:b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some_list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[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6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9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12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15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18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21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24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27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</a:t>
              </a:r>
            </a:p>
            <a:p>
              <a:b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</a:b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some_list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[]</a:t>
              </a:r>
            </a:p>
            <a:p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for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in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range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):</a:t>
              </a:r>
            </a:p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	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some_list</a:t>
              </a:r>
              <a:r>
                <a:rPr lang="en-US" sz="1200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US" sz="1200" b="0" dirty="0" err="1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append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*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</a:t>
              </a:r>
            </a:p>
            <a:p>
              <a:b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</a:b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some_list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[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*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for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in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sz="1200" b="0" dirty="0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range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8571B6-FAF1-ACA0-F9A4-98A30C54CC2D}"/>
                </a:ext>
              </a:extLst>
            </p:cNvPr>
            <p:cNvSpPr txBox="1"/>
            <p:nvPr/>
          </p:nvSpPr>
          <p:spPr>
            <a:xfrm>
              <a:off x="2672442" y="1608678"/>
              <a:ext cx="1621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W</a:t>
              </a:r>
              <a:r>
                <a:rPr lang="en-MX" dirty="0"/>
                <a:t>ays to iterate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3292E72-9997-C6D7-4120-9E0EBEE0480B}"/>
                </a:ext>
              </a:extLst>
            </p:cNvPr>
            <p:cNvSpPr/>
            <p:nvPr/>
          </p:nvSpPr>
          <p:spPr>
            <a:xfrm>
              <a:off x="4294414" y="916181"/>
              <a:ext cx="555171" cy="175432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2FAB20-9079-A67A-2997-878BA65CFFB1}"/>
              </a:ext>
            </a:extLst>
          </p:cNvPr>
          <p:cNvGrpSpPr/>
          <p:nvPr/>
        </p:nvGrpSpPr>
        <p:grpSpPr>
          <a:xfrm>
            <a:off x="1502228" y="5418097"/>
            <a:ext cx="9737271" cy="1233800"/>
            <a:chOff x="1502228" y="2953694"/>
            <a:chExt cx="9737271" cy="12338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025C68-8237-ACF2-79A9-8D4E8762E302}"/>
                </a:ext>
              </a:extLst>
            </p:cNvPr>
            <p:cNvSpPr txBox="1"/>
            <p:nvPr/>
          </p:nvSpPr>
          <p:spPr>
            <a:xfrm>
              <a:off x="5143499" y="2970429"/>
              <a:ext cx="6096000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denominator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try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	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some_division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denominator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2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except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200" b="0" dirty="0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	print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'divided by 0! divided by 1 instead’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	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some_division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792E69D6-3401-D320-9BA0-128B46E09083}"/>
                </a:ext>
              </a:extLst>
            </p:cNvPr>
            <p:cNvSpPr/>
            <p:nvPr/>
          </p:nvSpPr>
          <p:spPr>
            <a:xfrm>
              <a:off x="4294414" y="2953694"/>
              <a:ext cx="555171" cy="12338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F7B308-6D1D-BD59-7CD3-2D940D214563}"/>
                </a:ext>
              </a:extLst>
            </p:cNvPr>
            <p:cNvSpPr txBox="1"/>
            <p:nvPr/>
          </p:nvSpPr>
          <p:spPr>
            <a:xfrm>
              <a:off x="1502228" y="3363004"/>
              <a:ext cx="2792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err="1"/>
                <a:t>Catching</a:t>
              </a:r>
              <a:r>
                <a:rPr lang="es-ES" dirty="0"/>
                <a:t>/</a:t>
              </a:r>
              <a:r>
                <a:rPr lang="es-ES" dirty="0" err="1"/>
                <a:t>Managing</a:t>
              </a:r>
              <a:r>
                <a:rPr lang="es-ES" dirty="0"/>
                <a:t> </a:t>
              </a:r>
              <a:r>
                <a:rPr lang="es-ES" dirty="0" err="1"/>
                <a:t>errors</a:t>
              </a:r>
              <a:endParaRPr lang="en-MX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05DA0C-0B7D-703B-D730-68A35576F4C4}"/>
              </a:ext>
            </a:extLst>
          </p:cNvPr>
          <p:cNvGrpSpPr/>
          <p:nvPr/>
        </p:nvGrpSpPr>
        <p:grpSpPr>
          <a:xfrm>
            <a:off x="2789399" y="4883521"/>
            <a:ext cx="8515414" cy="369332"/>
            <a:chOff x="2816614" y="6412095"/>
            <a:chExt cx="8515414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C525EC-4B27-E56E-0366-A62B04181FD2}"/>
                </a:ext>
              </a:extLst>
            </p:cNvPr>
            <p:cNvSpPr txBox="1"/>
            <p:nvPr/>
          </p:nvSpPr>
          <p:spPr>
            <a:xfrm>
              <a:off x="5170714" y="6474722"/>
              <a:ext cx="6161314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1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some_text_file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100" b="0" dirty="0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open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1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'some_file.</a:t>
              </a:r>
              <a:r>
                <a:rPr lang="en-US" sz="1100" b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anyextension</a:t>
              </a:r>
              <a:r>
                <a:rPr lang="en-US" sz="11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</a:t>
              </a:r>
              <a:r>
                <a:rPr lang="en-US" sz="11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'r'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).</a:t>
              </a:r>
              <a:r>
                <a:rPr lang="en-US" sz="1100" b="0" dirty="0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read</a:t>
              </a:r>
              <a:r>
                <a:rPr lang="en-US" sz="11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DC5D09-50AB-BFBF-AF99-940F6335950E}"/>
                </a:ext>
              </a:extLst>
            </p:cNvPr>
            <p:cNvSpPr txBox="1"/>
            <p:nvPr/>
          </p:nvSpPr>
          <p:spPr>
            <a:xfrm>
              <a:off x="2816614" y="6412095"/>
              <a:ext cx="1621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Reading files</a:t>
              </a:r>
              <a:endParaRPr lang="en-MX" dirty="0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2F98484A-8E7A-A956-7CBD-1F1324B1A8B4}"/>
                </a:ext>
              </a:extLst>
            </p:cNvPr>
            <p:cNvSpPr/>
            <p:nvPr/>
          </p:nvSpPr>
          <p:spPr>
            <a:xfrm>
              <a:off x="4571999" y="6504696"/>
              <a:ext cx="331889" cy="26161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C47D22-7B9D-788C-D352-E2159F7E7F40}"/>
              </a:ext>
            </a:extLst>
          </p:cNvPr>
          <p:cNvGrpSpPr/>
          <p:nvPr/>
        </p:nvGrpSpPr>
        <p:grpSpPr>
          <a:xfrm>
            <a:off x="144234" y="2890786"/>
            <a:ext cx="11160579" cy="1754326"/>
            <a:chOff x="106135" y="4437210"/>
            <a:chExt cx="11160579" cy="17543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F150AF-2A33-B08F-6904-B4480A463EBC}"/>
                </a:ext>
              </a:extLst>
            </p:cNvPr>
            <p:cNvSpPr txBox="1"/>
            <p:nvPr/>
          </p:nvSpPr>
          <p:spPr>
            <a:xfrm>
              <a:off x="5170714" y="4437210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data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[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	{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'id'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'value'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0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},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	{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'id'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2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'value'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},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	{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'id'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3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'value'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6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},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	{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'id'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4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'value'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9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},</a:t>
              </a:r>
            </a:p>
            <a:p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</a:t>
              </a:r>
            </a:p>
            <a:p>
              <a:b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</a:b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df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sz="1200" b="0" dirty="0" err="1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pd</a:t>
              </a:r>
              <a:r>
                <a:rPr lang="en-US" sz="1200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US" sz="1200" b="0" dirty="0" err="1">
                  <a:solidFill>
                    <a:srgbClr val="4EC9B0"/>
                  </a:solidFill>
                  <a:effectLst/>
                  <a:latin typeface="Menlo" panose="020B0609030804020204" pitchFamily="49" charset="0"/>
                </a:rPr>
                <a:t>DataFrame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1200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data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)</a:t>
              </a:r>
            </a:p>
            <a:p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df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[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</a:t>
              </a:r>
              <a:r>
                <a:rPr lang="en-US" sz="1200" b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value_modified</a:t>
              </a:r>
              <a:r>
                <a:rPr lang="en-US" sz="12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'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 = </a:t>
              </a:r>
              <a:r>
                <a:rPr lang="en-US" sz="12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df</a:t>
              </a:r>
              <a:r>
                <a:rPr lang="en-US" sz="1200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.value</a:t>
              </a:r>
              <a:r>
                <a:rPr lang="en-US" sz="1200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*</a:t>
              </a:r>
              <a:r>
                <a:rPr lang="en-US" sz="1200" b="0" dirty="0">
                  <a:solidFill>
                    <a:srgbClr val="B5CEA8"/>
                  </a:solidFill>
                  <a:effectLst/>
                  <a:latin typeface="Menlo" panose="020B0609030804020204" pitchFamily="49" charset="0"/>
                </a:rPr>
                <a:t>10</a:t>
              </a:r>
              <a:endPara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59078-70D9-1FCB-85F7-2F0CD7F5CAD1}"/>
                </a:ext>
              </a:extLst>
            </p:cNvPr>
            <p:cNvSpPr txBox="1"/>
            <p:nvPr/>
          </p:nvSpPr>
          <p:spPr>
            <a:xfrm>
              <a:off x="106135" y="5064656"/>
              <a:ext cx="2792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Data </a:t>
              </a:r>
              <a:r>
                <a:rPr lang="es-ES" dirty="0" err="1"/>
                <a:t>Structures</a:t>
              </a:r>
              <a:endParaRPr lang="en-MX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D8285F-7C0A-C286-E46F-DE439CB3AD2D}"/>
                </a:ext>
              </a:extLst>
            </p:cNvPr>
            <p:cNvSpPr txBox="1"/>
            <p:nvPr/>
          </p:nvSpPr>
          <p:spPr>
            <a:xfrm>
              <a:off x="4329918" y="4583569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X" sz="7200" dirty="0"/>
                <a:t>=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BCF7D3-4537-B116-D4FD-D37A7E58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8950" y="4621482"/>
              <a:ext cx="2374900" cy="139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17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72" y="189743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Tableau Metadata API Use Cases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571B6-FAF1-ACA0-F9A4-98A30C54CC2D}"/>
              </a:ext>
            </a:extLst>
          </p:cNvPr>
          <p:cNvSpPr txBox="1"/>
          <p:nvPr/>
        </p:nvSpPr>
        <p:spPr>
          <a:xfrm>
            <a:off x="1529697" y="691067"/>
            <a:ext cx="273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BI </a:t>
            </a:r>
            <a:r>
              <a:rPr lang="es-ES" dirty="0" err="1"/>
              <a:t>Lighthouse</a:t>
            </a:r>
            <a:r>
              <a:rPr lang="es-ES" dirty="0"/>
              <a:t> Project (</a:t>
            </a:r>
            <a:r>
              <a:rPr lang="es-ES" dirty="0" err="1"/>
              <a:t>Landing</a:t>
            </a:r>
            <a:r>
              <a:rPr lang="es-ES" dirty="0"/>
              <a:t> Page)</a:t>
            </a:r>
            <a:endParaRPr lang="en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0C981-6D35-494D-0AEA-EA6FA7EE69F4}"/>
              </a:ext>
            </a:extLst>
          </p:cNvPr>
          <p:cNvSpPr txBox="1"/>
          <p:nvPr/>
        </p:nvSpPr>
        <p:spPr>
          <a:xfrm>
            <a:off x="7776568" y="691067"/>
            <a:ext cx="273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Workbook</a:t>
            </a:r>
            <a:r>
              <a:rPr lang="es-ES" dirty="0"/>
              <a:t> Data </a:t>
            </a:r>
            <a:r>
              <a:rPr lang="es-ES" dirty="0" err="1"/>
              <a:t>Sources</a:t>
            </a:r>
            <a:endParaRPr lang="en-MX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7F143A-4BAA-D448-FC83-1BCF6414D983}"/>
              </a:ext>
            </a:extLst>
          </p:cNvPr>
          <p:cNvCxnSpPr>
            <a:cxnSpLocks/>
          </p:cNvCxnSpPr>
          <p:nvPr/>
        </p:nvCxnSpPr>
        <p:spPr>
          <a:xfrm>
            <a:off x="6007693" y="1219200"/>
            <a:ext cx="0" cy="4771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1CC056-D541-FD44-F40A-6B2D799B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6" y="1337398"/>
            <a:ext cx="3694993" cy="2683590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C1B05-86BE-B068-0834-1963DE5F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22" y="1585239"/>
            <a:ext cx="5303826" cy="1353904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2C04D1-3808-F50D-1571-A1B5FF45E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36" y="4349523"/>
            <a:ext cx="3816986" cy="2342158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11E93E-645D-857E-DB74-3F81ADBAE514}"/>
              </a:ext>
            </a:extLst>
          </p:cNvPr>
          <p:cNvSpPr txBox="1"/>
          <p:nvPr/>
        </p:nvSpPr>
        <p:spPr>
          <a:xfrm>
            <a:off x="4375564" y="4668256"/>
            <a:ext cx="125765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MX" dirty="0"/>
              <a:t>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844523-442E-6396-C3C2-0E502B49C043}"/>
              </a:ext>
            </a:extLst>
          </p:cNvPr>
          <p:cNvSpPr txBox="1"/>
          <p:nvPr/>
        </p:nvSpPr>
        <p:spPr>
          <a:xfrm>
            <a:off x="4397725" y="5805936"/>
            <a:ext cx="118494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MX" dirty="0"/>
              <a:t>Thumbnail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A0590-1DD0-EF74-45FD-ABA88A632360}"/>
              </a:ext>
            </a:extLst>
          </p:cNvPr>
          <p:cNvSpPr txBox="1"/>
          <p:nvPr/>
        </p:nvSpPr>
        <p:spPr>
          <a:xfrm>
            <a:off x="4394511" y="1995524"/>
            <a:ext cx="1235211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Workbook </a:t>
            </a:r>
          </a:p>
          <a:p>
            <a:pPr algn="ctr"/>
            <a:r>
              <a:rPr lang="en-MX" dirty="0"/>
              <a:t>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12E4BE-B080-1FC3-8507-A09E749B0B7B}"/>
              </a:ext>
            </a:extLst>
          </p:cNvPr>
          <p:cNvSpPr txBox="1"/>
          <p:nvPr/>
        </p:nvSpPr>
        <p:spPr>
          <a:xfrm>
            <a:off x="6689887" y="3442528"/>
            <a:ext cx="115602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Workbook</a:t>
            </a:r>
          </a:p>
          <a:p>
            <a:pPr algn="ctr"/>
            <a:r>
              <a:rPr lang="en-MX" dirty="0"/>
              <a:t>Name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DC728B-D9BD-CF9B-A490-88DABAA48489}"/>
              </a:ext>
            </a:extLst>
          </p:cNvPr>
          <p:cNvSpPr txBox="1"/>
          <p:nvPr/>
        </p:nvSpPr>
        <p:spPr>
          <a:xfrm>
            <a:off x="8670238" y="3429000"/>
            <a:ext cx="289944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Tables used in connections &amp;</a:t>
            </a:r>
          </a:p>
          <a:p>
            <a:pPr algn="ctr"/>
            <a:r>
              <a:rPr lang="en-MX" dirty="0"/>
              <a:t>custom queries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AF3186-4695-AC3C-1F0E-61A01917E979}"/>
              </a:ext>
            </a:extLst>
          </p:cNvPr>
          <p:cNvSpPr txBox="1"/>
          <p:nvPr/>
        </p:nvSpPr>
        <p:spPr>
          <a:xfrm>
            <a:off x="4397725" y="3257862"/>
            <a:ext cx="126502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View Count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84D47D-5887-8273-6BA1-FB50FD9A69ED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3483429" y="2133600"/>
            <a:ext cx="911082" cy="1850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25526F3-0122-F7EA-264F-58AA0A01546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819486" y="2318690"/>
            <a:ext cx="1575025" cy="24609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F67CD3-EDFA-F546-50B2-B89F83FC55FB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3483429" y="2436809"/>
            <a:ext cx="914296" cy="100571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1AB887-3DC5-A39D-071D-5B6BCDBD9AF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856403" y="4852922"/>
            <a:ext cx="519161" cy="18466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8D9F40-02AA-2EC6-5362-7B6CA97B5A1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719943" y="5990602"/>
            <a:ext cx="2677782" cy="1471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C0E1FA-5963-F936-346E-E034760DAD2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7267898" y="1868327"/>
            <a:ext cx="101731" cy="157420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021AC35-EF7A-33AD-2EC0-99F933418FDF}"/>
              </a:ext>
            </a:extLst>
          </p:cNvPr>
          <p:cNvSpPr txBox="1"/>
          <p:nvPr/>
        </p:nvSpPr>
        <p:spPr>
          <a:xfrm>
            <a:off x="7947315" y="4779592"/>
            <a:ext cx="14458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MX" dirty="0"/>
              <a:t>Owner</a:t>
            </a:r>
          </a:p>
          <a:p>
            <a:pPr algn="ctr"/>
            <a:r>
              <a:rPr lang="en-MX" dirty="0"/>
              <a:t>Parent Folder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109BC94-1890-CB83-7377-B94D37BD076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0119962" y="2819400"/>
            <a:ext cx="188809" cy="6096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91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Data Structures Motivation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571B6-FAF1-ACA0-F9A4-98A30C54CC2D}"/>
              </a:ext>
            </a:extLst>
          </p:cNvPr>
          <p:cNvSpPr txBox="1"/>
          <p:nvPr/>
        </p:nvSpPr>
        <p:spPr>
          <a:xfrm>
            <a:off x="881742" y="707220"/>
            <a:ext cx="10851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 tables </a:t>
            </a:r>
            <a:r>
              <a:rPr lang="es-ES" dirty="0" err="1"/>
              <a:t>hold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use cases. </a:t>
            </a:r>
            <a:r>
              <a:rPr lang="es-ES" dirty="0" err="1"/>
              <a:t>They’re</a:t>
            </a:r>
            <a:r>
              <a:rPr lang="es-ES" dirty="0"/>
              <a:t> </a:t>
            </a:r>
            <a:r>
              <a:rPr lang="es-ES" dirty="0" err="1"/>
              <a:t>created</a:t>
            </a:r>
            <a:r>
              <a:rPr lang="es-ES" dirty="0"/>
              <a:t> in </a:t>
            </a:r>
            <a:r>
              <a:rPr lang="es-ES" dirty="0" err="1"/>
              <a:t>order</a:t>
            </a:r>
            <a:r>
              <a:rPr lang="es-ES" dirty="0"/>
              <a:t>, </a:t>
            </a:r>
            <a:r>
              <a:rPr lang="es-ES" dirty="0" err="1"/>
              <a:t>one</a:t>
            </a:r>
            <a:r>
              <a:rPr lang="es-ES" dirty="0"/>
              <a:t> after </a:t>
            </a:r>
            <a:r>
              <a:rPr lang="es-ES" dirty="0" err="1"/>
              <a:t>another</a:t>
            </a:r>
            <a:r>
              <a:rPr lang="es-ES" dirty="0"/>
              <a:t>.</a:t>
            </a:r>
          </a:p>
          <a:p>
            <a:endParaRPr lang="es-ES" dirty="0"/>
          </a:p>
          <a:p>
            <a:pPr marL="342900" indent="-342900">
              <a:buAutoNum type="arabicPeriod"/>
            </a:pPr>
            <a:r>
              <a:rPr lang="es-ES" b="1" dirty="0"/>
              <a:t>WORKBOOK GENERAL DATA</a:t>
            </a:r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r>
              <a:rPr lang="es-ES" b="1" dirty="0"/>
              <a:t>CUSTOM QUERIES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371B8-1D91-CF2F-3B87-30E5B274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7" y="1815820"/>
            <a:ext cx="11458005" cy="148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133050-CF3B-9370-BA88-6E046D363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97" y="3817334"/>
            <a:ext cx="5105400" cy="2899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022D76-4565-A5E0-B7CD-AED71A3830E6}"/>
              </a:ext>
            </a:extLst>
          </p:cNvPr>
          <p:cNvSpPr txBox="1"/>
          <p:nvPr/>
        </p:nvSpPr>
        <p:spPr>
          <a:xfrm>
            <a:off x="5821532" y="3236465"/>
            <a:ext cx="885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b="1" dirty="0"/>
              <a:t>3. TABLES FROM CUSTOM QUERIES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6892F0-3612-6C12-E2A1-4314FCD96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86435"/>
            <a:ext cx="5380262" cy="2834011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428BDF6B-9367-E0E5-1DDC-037D9E07379B}"/>
              </a:ext>
            </a:extLst>
          </p:cNvPr>
          <p:cNvSpPr/>
          <p:nvPr/>
        </p:nvSpPr>
        <p:spPr>
          <a:xfrm>
            <a:off x="2231571" y="3040666"/>
            <a:ext cx="457200" cy="48644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566970-6BF1-643A-03B7-11160A58266B}"/>
              </a:ext>
            </a:extLst>
          </p:cNvPr>
          <p:cNvSpPr/>
          <p:nvPr/>
        </p:nvSpPr>
        <p:spPr>
          <a:xfrm rot="16200000">
            <a:off x="5518265" y="3951298"/>
            <a:ext cx="457200" cy="48644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7894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Data Structures Motivation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571B6-FAF1-ACA0-F9A4-98A30C54CC2D}"/>
              </a:ext>
            </a:extLst>
          </p:cNvPr>
          <p:cNvSpPr txBox="1"/>
          <p:nvPr/>
        </p:nvSpPr>
        <p:spPr>
          <a:xfrm>
            <a:off x="881742" y="707220"/>
            <a:ext cx="1085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 tables </a:t>
            </a:r>
            <a:r>
              <a:rPr lang="es-ES" dirty="0" err="1"/>
              <a:t>hold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use cases. </a:t>
            </a:r>
            <a:r>
              <a:rPr lang="es-ES" dirty="0" err="1"/>
              <a:t>They’re</a:t>
            </a:r>
            <a:r>
              <a:rPr lang="es-ES" dirty="0"/>
              <a:t> </a:t>
            </a:r>
            <a:r>
              <a:rPr lang="es-ES" dirty="0" err="1"/>
              <a:t>created</a:t>
            </a:r>
            <a:r>
              <a:rPr lang="es-ES" dirty="0"/>
              <a:t> in </a:t>
            </a:r>
            <a:r>
              <a:rPr lang="es-ES" dirty="0" err="1"/>
              <a:t>order</a:t>
            </a:r>
            <a:r>
              <a:rPr lang="es-ES" dirty="0"/>
              <a:t>, </a:t>
            </a:r>
            <a:r>
              <a:rPr lang="es-ES" dirty="0" err="1"/>
              <a:t>one</a:t>
            </a:r>
            <a:r>
              <a:rPr lang="es-ES" dirty="0"/>
              <a:t> after </a:t>
            </a:r>
            <a:r>
              <a:rPr lang="es-ES" dirty="0" err="1"/>
              <a:t>another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67902-5865-83F6-0C38-1B91ED54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758881"/>
            <a:ext cx="10605724" cy="3340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EE82CF-08ED-2E75-2B23-FC359A4F4003}"/>
                  </a:ext>
                </a:extLst>
              </p:cNvPr>
              <p:cNvSpPr txBox="1"/>
              <p:nvPr/>
            </p:nvSpPr>
            <p:spPr>
              <a:xfrm>
                <a:off x="4546362" y="3152001"/>
                <a:ext cx="4899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MX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EE82CF-08ED-2E75-2B23-FC359A4F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362" y="3152001"/>
                <a:ext cx="48996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C2458-2A7D-FBD0-3642-86B0CC52EAC8}"/>
                  </a:ext>
                </a:extLst>
              </p:cNvPr>
              <p:cNvSpPr txBox="1"/>
              <p:nvPr/>
            </p:nvSpPr>
            <p:spPr>
              <a:xfrm>
                <a:off x="8216424" y="3152001"/>
                <a:ext cx="4899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MX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C2458-2A7D-FBD0-3642-86B0CC52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24" y="3152001"/>
                <a:ext cx="48996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FB7CA5-A92F-FAC6-19B3-6C6B782AA8F3}"/>
                  </a:ext>
                </a:extLst>
              </p:cNvPr>
              <p:cNvSpPr txBox="1"/>
              <p:nvPr/>
            </p:nvSpPr>
            <p:spPr>
              <a:xfrm>
                <a:off x="9129400" y="2173832"/>
                <a:ext cx="4899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MX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FB7CA5-A92F-FAC6-19B3-6C6B782A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400" y="2173832"/>
                <a:ext cx="48996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5F9C3E-7306-DCAE-D66C-F36429FFE21E}"/>
                  </a:ext>
                </a:extLst>
              </p:cNvPr>
              <p:cNvSpPr txBox="1"/>
              <p:nvPr/>
            </p:nvSpPr>
            <p:spPr>
              <a:xfrm>
                <a:off x="3784362" y="2312331"/>
                <a:ext cx="4899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MX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5F9C3E-7306-DCAE-D66C-F36429FFE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362" y="2312331"/>
                <a:ext cx="489960" cy="276999"/>
              </a:xfrm>
              <a:prstGeom prst="rect">
                <a:avLst/>
              </a:prstGeom>
              <a:blipFill>
                <a:blip r:embed="rId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8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04445-B8C9-760F-74A8-B0889965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5" y="1122050"/>
            <a:ext cx="2884982" cy="1723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78980-4BF8-A368-7E24-4FEF05BD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924" y="1006683"/>
            <a:ext cx="3314078" cy="1980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44E70-6655-271A-0A68-715F734F3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295" y="1122050"/>
            <a:ext cx="2027410" cy="1339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EB618-11D7-D896-3A4C-F7518610CA95}"/>
              </a:ext>
            </a:extLst>
          </p:cNvPr>
          <p:cNvSpPr txBox="1"/>
          <p:nvPr/>
        </p:nvSpPr>
        <p:spPr>
          <a:xfrm>
            <a:off x="3639376" y="1196391"/>
            <a:ext cx="96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Order</a:t>
            </a:r>
          </a:p>
          <a:p>
            <a:r>
              <a:rPr lang="en-MX" dirty="0"/>
              <a:t>10 tacos</a:t>
            </a:r>
          </a:p>
          <a:p>
            <a:r>
              <a:rPr lang="en-MX" dirty="0"/>
              <a:t>1 coke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D3467-03AE-A37A-20FD-3B465FBFF2A6}"/>
              </a:ext>
            </a:extLst>
          </p:cNvPr>
          <p:cNvCxnSpPr>
            <a:cxnSpLocks/>
          </p:cNvCxnSpPr>
          <p:nvPr/>
        </p:nvCxnSpPr>
        <p:spPr>
          <a:xfrm>
            <a:off x="316965" y="3358497"/>
            <a:ext cx="11508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3FE3BB-1AA2-ECEB-A0F5-6A19DA268AEF}"/>
              </a:ext>
            </a:extLst>
          </p:cNvPr>
          <p:cNvCxnSpPr>
            <a:cxnSpLocks/>
          </p:cNvCxnSpPr>
          <p:nvPr/>
        </p:nvCxnSpPr>
        <p:spPr>
          <a:xfrm>
            <a:off x="7417433" y="1983899"/>
            <a:ext cx="9135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034AB9-8C72-EB1D-AE52-E278EDA49F0E}"/>
              </a:ext>
            </a:extLst>
          </p:cNvPr>
          <p:cNvCxnSpPr>
            <a:cxnSpLocks/>
          </p:cNvCxnSpPr>
          <p:nvPr/>
        </p:nvCxnSpPr>
        <p:spPr>
          <a:xfrm flipH="1">
            <a:off x="4613221" y="2003839"/>
            <a:ext cx="46907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E05BE0-C0AA-3F35-17A7-5A006925967D}"/>
              </a:ext>
            </a:extLst>
          </p:cNvPr>
          <p:cNvSpPr txBox="1"/>
          <p:nvPr/>
        </p:nvSpPr>
        <p:spPr>
          <a:xfrm>
            <a:off x="9793456" y="416478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Kitchen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5BE8612-1E56-D0FE-299E-9516023DE174}"/>
              </a:ext>
            </a:extLst>
          </p:cNvPr>
          <p:cNvSpPr txBox="1">
            <a:spLocks/>
          </p:cNvSpPr>
          <p:nvPr/>
        </p:nvSpPr>
        <p:spPr>
          <a:xfrm>
            <a:off x="910166" y="140985"/>
            <a:ext cx="10662303" cy="474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1: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How is data being fetch &amp; What is GraphQL?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42362-FEC3-F559-B001-9EDB517E6360}"/>
              </a:ext>
            </a:extLst>
          </p:cNvPr>
          <p:cNvSpPr txBox="1"/>
          <p:nvPr/>
        </p:nvSpPr>
        <p:spPr>
          <a:xfrm>
            <a:off x="4873842" y="2498934"/>
            <a:ext cx="29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b="1" dirty="0"/>
              <a:t>Waiter</a:t>
            </a:r>
            <a:r>
              <a:rPr lang="en-MX" dirty="0"/>
              <a:t> reads and sends </a:t>
            </a:r>
            <a:r>
              <a:rPr lang="en-MX" b="1" dirty="0"/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428496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166" y="140985"/>
            <a:ext cx="10662303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1: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How is data being fetch &amp; What is GraphQL?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04445-B8C9-760F-74A8-B0889965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5" y="1122050"/>
            <a:ext cx="2884982" cy="1723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78980-4BF8-A368-7E24-4FEF05BD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924" y="1006683"/>
            <a:ext cx="3314078" cy="1980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44E70-6655-271A-0A68-715F734F3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295" y="1122050"/>
            <a:ext cx="2027410" cy="1339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EB618-11D7-D896-3A4C-F7518610CA95}"/>
              </a:ext>
            </a:extLst>
          </p:cNvPr>
          <p:cNvSpPr txBox="1"/>
          <p:nvPr/>
        </p:nvSpPr>
        <p:spPr>
          <a:xfrm>
            <a:off x="3639376" y="1196391"/>
            <a:ext cx="96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Order</a:t>
            </a:r>
          </a:p>
          <a:p>
            <a:r>
              <a:rPr lang="en-MX" dirty="0"/>
              <a:t>10 tacos</a:t>
            </a:r>
          </a:p>
          <a:p>
            <a:r>
              <a:rPr lang="en-MX" dirty="0"/>
              <a:t>1 coke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5EDE5-7BF1-7A08-16AD-48763B2BEF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002"/>
          <a:stretch/>
        </p:blipFill>
        <p:spPr>
          <a:xfrm>
            <a:off x="290195" y="4627412"/>
            <a:ext cx="4239186" cy="14825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D3467-03AE-A37A-20FD-3B465FBFF2A6}"/>
              </a:ext>
            </a:extLst>
          </p:cNvPr>
          <p:cNvCxnSpPr/>
          <p:nvPr/>
        </p:nvCxnSpPr>
        <p:spPr>
          <a:xfrm>
            <a:off x="786213" y="3358497"/>
            <a:ext cx="11038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3FE3BB-1AA2-ECEB-A0F5-6A19DA268AEF}"/>
              </a:ext>
            </a:extLst>
          </p:cNvPr>
          <p:cNvCxnSpPr>
            <a:cxnSpLocks/>
          </p:cNvCxnSpPr>
          <p:nvPr/>
        </p:nvCxnSpPr>
        <p:spPr>
          <a:xfrm>
            <a:off x="7417433" y="1983899"/>
            <a:ext cx="9135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034AB9-8C72-EB1D-AE52-E278EDA49F0E}"/>
              </a:ext>
            </a:extLst>
          </p:cNvPr>
          <p:cNvCxnSpPr>
            <a:cxnSpLocks/>
          </p:cNvCxnSpPr>
          <p:nvPr/>
        </p:nvCxnSpPr>
        <p:spPr>
          <a:xfrm flipH="1">
            <a:off x="4613221" y="2003839"/>
            <a:ext cx="46907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91861F-6A57-7EE3-CD15-B62C490B35D7}"/>
              </a:ext>
            </a:extLst>
          </p:cNvPr>
          <p:cNvSpPr txBox="1"/>
          <p:nvPr/>
        </p:nvSpPr>
        <p:spPr>
          <a:xfrm>
            <a:off x="3436809" y="3939211"/>
            <a:ext cx="11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workbook </a:t>
            </a:r>
          </a:p>
          <a:p>
            <a:r>
              <a:rPr lang="en-MX" dirty="0"/>
              <a:t>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15C0A3-A363-BF98-1E5C-AD98521C6CC6}"/>
              </a:ext>
            </a:extLst>
          </p:cNvPr>
          <p:cNvCxnSpPr>
            <a:cxnSpLocks/>
          </p:cNvCxnSpPr>
          <p:nvPr/>
        </p:nvCxnSpPr>
        <p:spPr>
          <a:xfrm>
            <a:off x="7588666" y="5021235"/>
            <a:ext cx="74288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7C6F7F-962C-E0F2-D443-983FA4435EFA}"/>
              </a:ext>
            </a:extLst>
          </p:cNvPr>
          <p:cNvCxnSpPr>
            <a:cxnSpLocks/>
          </p:cNvCxnSpPr>
          <p:nvPr/>
        </p:nvCxnSpPr>
        <p:spPr>
          <a:xfrm flipH="1">
            <a:off x="4613221" y="5238292"/>
            <a:ext cx="3604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FB0A10-86A8-5D47-3E73-567DB61AAD7A}"/>
              </a:ext>
            </a:extLst>
          </p:cNvPr>
          <p:cNvSpPr txBox="1"/>
          <p:nvPr/>
        </p:nvSpPr>
        <p:spPr>
          <a:xfrm>
            <a:off x="5082295" y="3726175"/>
            <a:ext cx="2335138" cy="24179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workbooks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luid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vizportalUrlId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  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1828461-9F91-FAB9-532A-1A0F6B02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102" y="4238924"/>
            <a:ext cx="3390900" cy="153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39D2B5-B7BF-3789-EDDB-CE804CF6A9AE}"/>
              </a:ext>
            </a:extLst>
          </p:cNvPr>
          <p:cNvSpPr txBox="1"/>
          <p:nvPr/>
        </p:nvSpPr>
        <p:spPr>
          <a:xfrm>
            <a:off x="9793456" y="416478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Kitchen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7FB63-C96B-8ACB-B4DE-F10D814ED30C}"/>
              </a:ext>
            </a:extLst>
          </p:cNvPr>
          <p:cNvSpPr txBox="1"/>
          <p:nvPr/>
        </p:nvSpPr>
        <p:spPr>
          <a:xfrm>
            <a:off x="9723578" y="3767257"/>
            <a:ext cx="165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Tableau Servers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A0ACC6-A41A-7410-5A32-5D0BF94E965D}"/>
              </a:ext>
            </a:extLst>
          </p:cNvPr>
          <p:cNvSpPr txBox="1"/>
          <p:nvPr/>
        </p:nvSpPr>
        <p:spPr>
          <a:xfrm>
            <a:off x="4873842" y="2498934"/>
            <a:ext cx="29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b="1" dirty="0"/>
              <a:t>Waiter</a:t>
            </a:r>
            <a:r>
              <a:rPr lang="en-MX" dirty="0"/>
              <a:t> reads and sends </a:t>
            </a:r>
            <a:r>
              <a:rPr lang="en-MX" b="1" dirty="0"/>
              <a:t>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FDDCE3-E799-BA90-A7F5-AAA01E3FB615}"/>
              </a:ext>
            </a:extLst>
          </p:cNvPr>
          <p:cNvSpPr txBox="1"/>
          <p:nvPr/>
        </p:nvSpPr>
        <p:spPr>
          <a:xfrm>
            <a:off x="4793436" y="6246760"/>
            <a:ext cx="313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b="1" dirty="0"/>
              <a:t>Python</a:t>
            </a:r>
            <a:r>
              <a:rPr lang="en-MX" dirty="0"/>
              <a:t> reads &amp; sends </a:t>
            </a:r>
            <a:r>
              <a:rPr lang="en-MX" b="1" dirty="0"/>
              <a:t>GraphQL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57F2A6F-549B-F7E3-7AD6-E678D6FC8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673" y="6257114"/>
            <a:ext cx="499096" cy="5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52399F5-0B89-9F9F-03C9-6DA10103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85" y="1148473"/>
            <a:ext cx="566585" cy="62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3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2: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Custom Query Data Extraction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571B6-FAF1-ACA0-F9A4-98A30C54CC2D}"/>
              </a:ext>
            </a:extLst>
          </p:cNvPr>
          <p:cNvSpPr txBox="1"/>
          <p:nvPr/>
        </p:nvSpPr>
        <p:spPr>
          <a:xfrm>
            <a:off x="84862" y="830348"/>
            <a:ext cx="4741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/>
              <a:t>custom_query.graphql</a:t>
            </a:r>
            <a:endParaRPr lang="es-ES" sz="1400" b="1" dirty="0"/>
          </a:p>
          <a:p>
            <a:r>
              <a:rPr lang="es-ES" sz="1400" dirty="0" err="1"/>
              <a:t>Instructions</a:t>
            </a:r>
            <a:r>
              <a:rPr lang="es-ES" sz="1400" dirty="0"/>
              <a:t> </a:t>
            </a:r>
            <a:r>
              <a:rPr lang="es-ES" sz="1400" dirty="0" err="1"/>
              <a:t>needed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get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custom</a:t>
            </a:r>
            <a:r>
              <a:rPr lang="es-ES" sz="1400" dirty="0"/>
              <a:t> </a:t>
            </a:r>
            <a:r>
              <a:rPr lang="es-ES" sz="1400" dirty="0" err="1"/>
              <a:t>queries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some</a:t>
            </a:r>
            <a:r>
              <a:rPr lang="es-ES" sz="1400" dirty="0"/>
              <a:t> </a:t>
            </a:r>
            <a:r>
              <a:rPr lang="es-ES" sz="1400" b="1" dirty="0" err="1"/>
              <a:t>workbook</a:t>
            </a:r>
            <a:r>
              <a:rPr lang="es-ES" sz="1400" dirty="0"/>
              <a:t> </a:t>
            </a:r>
            <a:r>
              <a:rPr lang="es-ES" sz="1400" dirty="0" err="1"/>
              <a:t>represented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their</a:t>
            </a:r>
            <a:r>
              <a:rPr lang="es-ES" sz="1400" dirty="0"/>
              <a:t> </a:t>
            </a:r>
            <a:r>
              <a:rPr lang="en-MX" sz="1400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${id}</a:t>
            </a:r>
            <a:endParaRPr lang="es-ES" sz="1400" dirty="0"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1E74E-A994-4913-5B9B-469301C859AB}"/>
              </a:ext>
            </a:extLst>
          </p:cNvPr>
          <p:cNvSpPr txBox="1"/>
          <p:nvPr/>
        </p:nvSpPr>
        <p:spPr>
          <a:xfrm>
            <a:off x="84862" y="1775203"/>
            <a:ext cx="4741391" cy="44095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workbooks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"${id}"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embeddedDatasources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datasourceName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...</a:t>
            </a: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4EC9B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ColumnField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...</a:t>
            </a: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4EC9B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CustomSQLTable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customSQLName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connectionType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 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  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C9579-1E9E-A38D-F580-9E23D54284E9}"/>
              </a:ext>
            </a:extLst>
          </p:cNvPr>
          <p:cNvSpPr txBox="1"/>
          <p:nvPr/>
        </p:nvSpPr>
        <p:spPr>
          <a:xfrm>
            <a:off x="5106546" y="3185622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7200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8B3A77-DE48-CAA3-C90A-5849ED811A26}"/>
              </a:ext>
            </a:extLst>
          </p:cNvPr>
          <p:cNvSpPr txBox="1"/>
          <p:nvPr/>
        </p:nvSpPr>
        <p:spPr>
          <a:xfrm>
            <a:off x="6094576" y="1094505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</a:t>
            </a:r>
            <a:r>
              <a:rPr lang="en-MX" dirty="0"/>
              <a:t>d: 66953299-89d2-1ff7-c03f-12c36b761f9f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9CF4BC-61EF-5708-3BF7-97CE4440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76" y="1510488"/>
            <a:ext cx="2969751" cy="19185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EC2826-249E-89BE-F84F-BE5795856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90"/>
          <a:stretch/>
        </p:blipFill>
        <p:spPr>
          <a:xfrm>
            <a:off x="6101697" y="4170002"/>
            <a:ext cx="3988025" cy="23550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0BE0937-4A7B-C32C-BB65-38BE3DC7C42D}"/>
              </a:ext>
            </a:extLst>
          </p:cNvPr>
          <p:cNvSpPr/>
          <p:nvPr/>
        </p:nvSpPr>
        <p:spPr>
          <a:xfrm>
            <a:off x="6559839" y="2841171"/>
            <a:ext cx="1201675" cy="250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488AED-B7C3-7546-79AF-C6795153E7D8}"/>
              </a:ext>
            </a:extLst>
          </p:cNvPr>
          <p:cNvCxnSpPr/>
          <p:nvPr/>
        </p:nvCxnSpPr>
        <p:spPr>
          <a:xfrm flipH="1">
            <a:off x="6845181" y="3091543"/>
            <a:ext cx="315495" cy="12944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7B6D02F-FAE1-7B99-FBC9-68B24CC10E92}"/>
              </a:ext>
            </a:extLst>
          </p:cNvPr>
          <p:cNvSpPr/>
          <p:nvPr/>
        </p:nvSpPr>
        <p:spPr>
          <a:xfrm>
            <a:off x="6973368" y="5435125"/>
            <a:ext cx="3281585" cy="264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55103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2: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Custom Query Data Extraction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571B6-FAF1-ACA0-F9A4-98A30C54CC2D}"/>
              </a:ext>
            </a:extLst>
          </p:cNvPr>
          <p:cNvSpPr txBox="1"/>
          <p:nvPr/>
        </p:nvSpPr>
        <p:spPr>
          <a:xfrm>
            <a:off x="84862" y="830348"/>
            <a:ext cx="4741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/>
              <a:t>custom_query.graphql</a:t>
            </a:r>
            <a:endParaRPr lang="es-ES" sz="1400" b="1" dirty="0"/>
          </a:p>
          <a:p>
            <a:r>
              <a:rPr lang="es-ES" sz="1400" dirty="0" err="1"/>
              <a:t>Instructions</a:t>
            </a:r>
            <a:r>
              <a:rPr lang="es-ES" sz="1400" dirty="0"/>
              <a:t> </a:t>
            </a:r>
            <a:r>
              <a:rPr lang="es-ES" sz="1400" dirty="0" err="1"/>
              <a:t>needed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get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custom</a:t>
            </a:r>
            <a:r>
              <a:rPr lang="es-ES" sz="1400" dirty="0"/>
              <a:t> </a:t>
            </a:r>
            <a:r>
              <a:rPr lang="es-ES" sz="1400" dirty="0" err="1"/>
              <a:t>queries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some</a:t>
            </a:r>
            <a:r>
              <a:rPr lang="es-ES" sz="1400" dirty="0"/>
              <a:t> </a:t>
            </a:r>
            <a:r>
              <a:rPr lang="es-ES" sz="1400" b="1" dirty="0" err="1"/>
              <a:t>workbook</a:t>
            </a:r>
            <a:r>
              <a:rPr lang="es-ES" sz="1400" dirty="0"/>
              <a:t> </a:t>
            </a:r>
            <a:r>
              <a:rPr lang="es-ES" sz="1400" dirty="0" err="1"/>
              <a:t>represented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their</a:t>
            </a:r>
            <a:r>
              <a:rPr lang="es-ES" sz="1400" dirty="0"/>
              <a:t> </a:t>
            </a:r>
            <a:r>
              <a:rPr lang="en-MX" sz="1400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${id}</a:t>
            </a:r>
            <a:endParaRPr lang="es-ES" sz="1400" dirty="0"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1E74E-A994-4913-5B9B-469301C859AB}"/>
              </a:ext>
            </a:extLst>
          </p:cNvPr>
          <p:cNvSpPr txBox="1"/>
          <p:nvPr/>
        </p:nvSpPr>
        <p:spPr>
          <a:xfrm>
            <a:off x="84862" y="1775203"/>
            <a:ext cx="4741391" cy="44095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workbooks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"${id}"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embeddedDatasources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datasourceName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...</a:t>
            </a: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4EC9B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ColumnField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...</a:t>
            </a:r>
            <a:r>
              <a:rPr lang="en-MX" sz="11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4EC9B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CustomSQLTable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MX" sz="11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customSQLName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connectionType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 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  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C9579-1E9E-A38D-F580-9E23D54284E9}"/>
              </a:ext>
            </a:extLst>
          </p:cNvPr>
          <p:cNvSpPr txBox="1"/>
          <p:nvPr/>
        </p:nvSpPr>
        <p:spPr>
          <a:xfrm>
            <a:off x="5106546" y="3185622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7200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8B3A77-DE48-CAA3-C90A-5849ED811A26}"/>
              </a:ext>
            </a:extLst>
          </p:cNvPr>
          <p:cNvSpPr txBox="1"/>
          <p:nvPr/>
        </p:nvSpPr>
        <p:spPr>
          <a:xfrm>
            <a:off x="6094576" y="1094505"/>
            <a:ext cx="60974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-In human: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 err="1">
                <a:solidFill>
                  <a:srgbClr val="C00000"/>
                </a:solidFill>
              </a:rPr>
              <a:t>workbook_id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   for each </a:t>
            </a:r>
            <a:r>
              <a:rPr lang="en-US" dirty="0" err="1">
                <a:solidFill>
                  <a:srgbClr val="C00000"/>
                </a:solidFill>
              </a:rPr>
              <a:t>datasource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      </a:t>
            </a:r>
            <a:r>
              <a:rPr lang="en-US" dirty="0"/>
              <a:t>for each</a:t>
            </a:r>
            <a:r>
              <a:rPr lang="en-US" dirty="0">
                <a:solidFill>
                  <a:srgbClr val="C00000"/>
                </a:solidFill>
              </a:rPr>
              <a:t> field</a:t>
            </a:r>
          </a:p>
          <a:p>
            <a:r>
              <a:rPr lang="en-US" dirty="0">
                <a:solidFill>
                  <a:srgbClr val="C00000"/>
                </a:solidFill>
              </a:rPr>
              <a:t>      GET_ME_THE_CUSTOM_QUERY()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-Problem: Data comes back nested</a:t>
            </a:r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How can we achieve this? (unnesting the data)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3D278-926B-F8F0-9D1A-DEC935DA5507}"/>
              </a:ext>
            </a:extLst>
          </p:cNvPr>
          <p:cNvSpPr txBox="1"/>
          <p:nvPr/>
        </p:nvSpPr>
        <p:spPr>
          <a:xfrm>
            <a:off x="6142860" y="4820713"/>
            <a:ext cx="6097424" cy="64697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nested_list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 [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 [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MX" sz="1100" dirty="0">
                <a:solidFill>
                  <a:srgbClr val="B5CEA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]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plain_list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= [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nested_list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C586C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1100" dirty="0">
                <a:solidFill>
                  <a:srgbClr val="9CDCFE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MX" sz="11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ts val="1350"/>
              </a:lnSpc>
            </a:pPr>
            <a:r>
              <a:rPr lang="en-MX" sz="1100" dirty="0">
                <a:solidFill>
                  <a:srgbClr val="D4D4D4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&gt;&gt;&gt; [1, 2, 3, 4, 5, 6]</a:t>
            </a:r>
            <a:endParaRPr lang="en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645112-E7D8-95F3-665E-4A4A8C6F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097" y="5482297"/>
            <a:ext cx="2024997" cy="10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66D96-9018-CD7F-1ECC-45A87DD92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97"/>
          <a:stretch/>
        </p:blipFill>
        <p:spPr bwMode="auto">
          <a:xfrm>
            <a:off x="7537554" y="5482296"/>
            <a:ext cx="455687" cy="10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9C5E85-8040-6941-613D-5F55B98E3326}"/>
              </a:ext>
            </a:extLst>
          </p:cNvPr>
          <p:cNvCxnSpPr>
            <a:cxnSpLocks/>
          </p:cNvCxnSpPr>
          <p:nvPr/>
        </p:nvCxnSpPr>
        <p:spPr>
          <a:xfrm>
            <a:off x="8278045" y="6018017"/>
            <a:ext cx="9135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74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7E1D-728F-3F8F-E24E-5093FD803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697" y="216927"/>
            <a:ext cx="9144000" cy="474140"/>
          </a:xfrm>
        </p:spPr>
        <p:txBody>
          <a:bodyPr>
            <a:noAutofit/>
          </a:bodyPr>
          <a:lstStyle/>
          <a:p>
            <a:r>
              <a:rPr lang="en-MX" sz="3600" b="1" u="sng" dirty="0">
                <a:solidFill>
                  <a:schemeClr val="accent1">
                    <a:lumMod val="50000"/>
                  </a:schemeClr>
                </a:solidFill>
              </a:rPr>
              <a:t>STEP 3:</a:t>
            </a:r>
            <a:r>
              <a:rPr lang="en-MX" sz="3600" b="1" dirty="0">
                <a:solidFill>
                  <a:schemeClr val="accent1">
                    <a:lumMod val="50000"/>
                  </a:schemeClr>
                </a:solidFill>
              </a:rPr>
              <a:t> Table Extraction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6234D-33F0-1038-F549-6DBE2604E860}"/>
              </a:ext>
            </a:extLst>
          </p:cNvPr>
          <p:cNvSpPr txBox="1"/>
          <p:nvPr/>
        </p:nvSpPr>
        <p:spPr>
          <a:xfrm>
            <a:off x="357019" y="805343"/>
            <a:ext cx="7310519" cy="5460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DISTINCT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cpa.ID,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cpa.user_id,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rol,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cpa.MODIFIED_BY,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(gpp.first_name,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,gpp.last_name)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(cp.first_name,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,cp.last_name)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Modified,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'GP Person'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'Client Person'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'Both'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'None'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Modified_person,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gpp.is_enabled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cp.is_enabled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gpp.USER_ID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cp.user_id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not null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gpp.is_enabled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Modifier_is_enabled,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cpa.DATE_MODIFIED,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CDCAA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row_number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cpa.id,regexp_split_to_table(cpa.roles, </a:t>
            </a:r>
            <a:r>
              <a:rPr lang="en-MX" sz="800" dirty="0">
                <a:solidFill>
                  <a:srgbClr val="CE917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cpa.date_modified)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goglobal_gp_goglobal.client_person_aud cpa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goglobal_gp_goglobal.V_GP_GG_client_person_CURRENT</a:t>
            </a:r>
            <a:endParaRPr lang="en-MX" sz="800" dirty="0">
              <a:solidFill>
                <a:srgbClr val="D4D4D4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cp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cpa.modified_by=cp.user_id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 join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goglobal_gp_goglobal.V_GP_GG_gp_person_CURRENT gpp </a:t>
            </a:r>
            <a:r>
              <a:rPr lang="en-MX" sz="800" dirty="0">
                <a:solidFill>
                  <a:srgbClr val="569CD6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MX" sz="800" dirty="0">
                <a:solidFill>
                  <a:srgbClr val="D4D4D4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cpa.modified_by=gpp.user_id</a:t>
            </a:r>
            <a:endParaRPr lang="en-MX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4844</Words>
  <Application>Microsoft Macintosh PowerPoint</Application>
  <PresentationFormat>Widescreen</PresentationFormat>
  <Paragraphs>541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Tableau Metadata API Use Cases</vt:lpstr>
      <vt:lpstr>Tableau Metadata API Use Cases</vt:lpstr>
      <vt:lpstr>Data Structures Motivation</vt:lpstr>
      <vt:lpstr>Data Structures Motivation</vt:lpstr>
      <vt:lpstr>PowerPoint Presentation</vt:lpstr>
      <vt:lpstr>STEP 1: How is data being fetch &amp; What is GraphQL?</vt:lpstr>
      <vt:lpstr>STEP 2: Custom Query Data Extraction</vt:lpstr>
      <vt:lpstr>STEP 2: Custom Query Data Extraction</vt:lpstr>
      <vt:lpstr>STEP 3: Table Extraction Algorithm</vt:lpstr>
      <vt:lpstr>STEP 3: Table Extraction Algorithm</vt:lpstr>
      <vt:lpstr>STEP 3: Table Extraction Algorithm</vt:lpstr>
      <vt:lpstr>STEP 3: Table Extraction Algorithm</vt:lpstr>
      <vt:lpstr>STEP 3: Table Extraction Algorithm</vt:lpstr>
      <vt:lpstr>STEP 3: Table Extraction Algorithm</vt:lpstr>
      <vt:lpstr>STEP 3: Table Extraction Algorithm</vt:lpstr>
      <vt:lpstr>STEP 3: Table Extraction Algorithm</vt:lpstr>
      <vt:lpstr>STEP 3: Table Extraction Algorithm</vt:lpstr>
      <vt:lpstr>Appendix | Python &amp;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Appendix</dc:title>
  <dc:creator>Alexis Alvarez</dc:creator>
  <cp:lastModifiedBy>Alexis Alvarez</cp:lastModifiedBy>
  <cp:revision>54</cp:revision>
  <dcterms:created xsi:type="dcterms:W3CDTF">2023-08-14T03:16:37Z</dcterms:created>
  <dcterms:modified xsi:type="dcterms:W3CDTF">2023-08-14T21:08:50Z</dcterms:modified>
</cp:coreProperties>
</file>